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EFEFE"/>
    <a:srgbClr val="F7F7F7"/>
    <a:srgbClr val="FCBE11"/>
    <a:srgbClr val="0B0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5770" autoAdjust="0"/>
  </p:normalViewPr>
  <p:slideViewPr>
    <p:cSldViewPr snapToGrid="0">
      <p:cViewPr varScale="1">
        <p:scale>
          <a:sx n="107" d="100"/>
          <a:sy n="107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18F51-0A54-4DA8-AD71-76492A27DD98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31A85-C597-4205-8321-8B2CCA49B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54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31A85-C597-4205-8321-8B2CCA49B2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56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3600-CBE1-4E06-B379-EEA39FB76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E3690-C57D-420D-98DD-2211B6D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2C2C-9C7A-42E4-BC37-31FCA862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8E479-6269-4C9A-8B62-677C5D38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D69F-E621-45D0-AFF2-23DD9B33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2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F957-99EE-4802-A106-607E1E5F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1C2B7-5F5D-4065-A63C-1A7ADA7C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05578-3151-4115-8E38-959C4F90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30E-582F-4E34-9B97-805D5EB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3342-8A0E-4EDA-B6B5-F8D5616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2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D081-BC49-425E-A01E-1A94472E5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EF4E5-55D5-4C48-8AA4-849A7913C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7FEB-E6BE-40AC-904A-58B5B7B4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7AF29-7A03-42A1-A411-23BA801E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32301-31C9-4563-826D-99126AB9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1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528-8F5D-4475-ACEB-718EB322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3862-75C6-4A14-9EF9-4C70DACA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9B15A-EF75-45EE-88C2-3AB96A67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2BEB-DF40-4CBA-9239-D0908504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D51D-C91E-4C6A-B907-BA38D5F6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7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2CB8-054D-4546-BBDF-E83A8E33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81FE0-7116-4404-839B-08B236F2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E9F1-862B-4D52-BFDB-7D5FA036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42BE-48DC-401B-8E3E-08F1044B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C7726-3DEA-44AF-83FB-22B194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65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5DF-8E89-4EE5-AE28-F7AFDB62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FF94-D895-424E-8EF6-77D4D3D13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0E43-629C-450E-A243-7E67E2D4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1FE38-661F-47C5-9124-36ED47AB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83DB-1F0C-44F4-AFE2-E22AAB66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9A28-BDDA-4DE7-A273-9FE2131C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02EF-E11E-41E2-9B25-C81BAA1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D1126-39D9-482C-ADF0-4C5E1B228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E4545-FA8C-4FDB-AF30-8A855549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9E0BC-A00C-4AD1-8DAE-F82F9FF1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5D7EE-B724-43BA-98D1-19834C40B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D3026-C36C-4375-86BE-6611EA43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41D98-D219-4349-9476-42DBF697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D09E0-5972-4ED9-A9CD-4AEE84A5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9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8968-DA65-4174-8E45-7200AD78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B028D-CE2C-44F2-85B4-EF733CC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EA6DA-3A32-460E-803F-FB394609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B244C-9B0D-4E36-A14E-CE85588E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4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F84DB-952A-430A-A0FE-09CB6926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6370C-A21D-4441-B501-6404D2E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AB59-3D85-41DD-B7E9-0E814152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7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1182-B29C-4D7B-B099-66963818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6C49-5BEA-4C1E-92DB-71994035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D56B3-07DC-43DC-9470-939A3126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EFC8-BB2F-4F3B-B3DA-2667306A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0E13B-4F52-4849-9312-808CA080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67858-42A3-440C-B7D0-720691C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2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5F96-3906-4FAD-8A51-0F91CDDF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EBE5-E8C2-42E5-9F96-91B435FFB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E025B-2A44-4E5E-AA7F-9E62ADB52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3C5D-883B-4E24-B29A-2D93264C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CC35-DF67-4FA9-BA69-BC87B5DE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5552F-6E29-4DD5-8D80-396B0121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5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62A13-3D33-4156-A893-8AC86B38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719F5-CBF8-4BA0-9315-4BB3E6E0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D390-A0D4-42D5-90AC-DDE7655CE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B6AA-A2DC-461E-B8AA-FAEA7E5F2693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7876-93DD-41D8-91EE-B64612544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663F-C3E2-4765-851A-29231ED00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4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pngimg.com/download/367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3FB2-B759-4C52-8744-F4820B6F1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4934E-9CED-4FA7-B1E0-0722D5537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insert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subtitle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here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170"/>
    </mc:Choice>
    <mc:Fallback xmlns="">
      <p:transition spd="slow" advClick="0" advTm="111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5084-882A-4F60-91E7-E26AA64E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6AED-2BDC-4342-8119-0C188276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pages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</a:p>
          <a:p>
            <a:r>
              <a:rPr lang="en-GB" dirty="0"/>
              <a:t>THIS IS A PLANCARD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7D3740-A7EF-4859-AF78-213E20956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9" t="679" r="506" b="-679"/>
          <a:stretch/>
        </p:blipFill>
        <p:spPr>
          <a:xfrm>
            <a:off x="3253857" y="2656046"/>
            <a:ext cx="1450506" cy="7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999"/>
    </mc:Choice>
    <mc:Fallback xmlns="">
      <p:transition spd="slow" advClick="0" advTm="199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3844-E2D2-40BC-808F-50852A30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stuff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CB52-8BED-43B2-ABF9-6299C9F4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index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„</a:t>
            </a:r>
            <a:r>
              <a:rPr lang="de-DE" dirty="0" err="1"/>
              <a:t>Now</a:t>
            </a:r>
            <a:r>
              <a:rPr lang="de-DE" dirty="0"/>
              <a:t> 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X“</a:t>
            </a:r>
          </a:p>
          <a:p>
            <a:r>
              <a:rPr lang="de-DE" dirty="0" err="1"/>
              <a:t>Fluent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3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951"/>
    </mc:Choice>
    <mc:Fallback xmlns="">
      <p:transition spd="slow" advClick="0" advTm="559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338B8E-2C44-4EA6-AD4B-2F176FCB55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3: Advanced animation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8C466-BBEF-42CE-9F57-BF80B54551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B569E1-B2B8-4150-AE69-F4634C47094F}"/>
              </a:ext>
            </a:extLst>
          </p:cNvPr>
          <p:cNvSpPr txBox="1">
            <a:spLocks/>
          </p:cNvSpPr>
          <p:nvPr/>
        </p:nvSpPr>
        <p:spPr>
          <a:xfrm>
            <a:off x="838200" y="2515666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Long </a:t>
            </a:r>
            <a:r>
              <a:rPr lang="de-DE" dirty="0" err="1"/>
              <a:t>animation</a:t>
            </a:r>
            <a:r>
              <a:rPr lang="de-DE" dirty="0"/>
              <a:t>: </a:t>
            </a:r>
            <a:r>
              <a:rPr lang="de-DE" dirty="0" err="1"/>
              <a:t>boring</a:t>
            </a:r>
            <a:r>
              <a:rPr lang="de-DE" dirty="0"/>
              <a:t>,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0B474-6060-4BDF-AFE4-F98B26497DB3}"/>
              </a:ext>
            </a:extLst>
          </p:cNvPr>
          <p:cNvSpPr txBox="1">
            <a:spLocks/>
          </p:cNvSpPr>
          <p:nvPr/>
        </p:nvSpPr>
        <p:spPr>
          <a:xfrm>
            <a:off x="838200" y="2090095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Fast</a:t>
            </a: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E5588E45-3F3C-47A2-8845-6A581945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7" y="1434655"/>
            <a:ext cx="4400550" cy="347662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A9160C4-8B30-4F46-A4BB-364FF7F18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85" y="1462982"/>
            <a:ext cx="1066800" cy="51435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7F5664-4768-4C3E-98B8-5D405E79F8F0}"/>
              </a:ext>
            </a:extLst>
          </p:cNvPr>
          <p:cNvSpPr/>
          <p:nvPr/>
        </p:nvSpPr>
        <p:spPr>
          <a:xfrm>
            <a:off x="4932363" y="2353875"/>
            <a:ext cx="2176272" cy="1033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A7B88-CD8F-4322-9FB8-B8A69998C2E3}"/>
              </a:ext>
            </a:extLst>
          </p:cNvPr>
          <p:cNvSpPr txBox="1">
            <a:spLocks/>
          </p:cNvSpPr>
          <p:nvPr/>
        </p:nvSpPr>
        <p:spPr>
          <a:xfrm>
            <a:off x="838200" y="3046862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Tip</a:t>
            </a:r>
            <a:r>
              <a:rPr lang="de-DE" dirty="0"/>
              <a:t>: 0.2-0.5 </a:t>
            </a:r>
            <a:r>
              <a:rPr lang="de-DE" dirty="0" err="1"/>
              <a:t>seconds</a:t>
            </a:r>
            <a:endParaRPr lang="de-DE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F5F65FE-850C-4066-B8DA-F89033DEA1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How?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3B1CE6-8FD2-4EFF-A212-44624F2F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4F9BF73-5FF9-4E86-985D-F8FEB2B8DF51}"/>
              </a:ext>
            </a:extLst>
          </p:cNvPr>
          <p:cNvSpPr/>
          <p:nvPr/>
        </p:nvSpPr>
        <p:spPr>
          <a:xfrm>
            <a:off x="9220200" y="327025"/>
            <a:ext cx="914400" cy="358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404130-6EEA-4684-AFC6-BA0D1FB1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8B0650F-DAAF-408C-A517-D53E0206E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2146">
            <a:off x="9415920" y="3185398"/>
            <a:ext cx="3285054" cy="7729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632F3E-AA52-418D-B51A-30A95FE7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019CBD5-7ACB-47C4-BC5B-0CA5E6BD4801}"/>
              </a:ext>
            </a:extLst>
          </p:cNvPr>
          <p:cNvSpPr/>
          <p:nvPr/>
        </p:nvSpPr>
        <p:spPr>
          <a:xfrm>
            <a:off x="8739187" y="327025"/>
            <a:ext cx="74295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58C6A4-50DA-42F6-9DA8-64C6BE6A4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E312C9C-346B-4561-BEEB-BB8FB0AC0CAE}"/>
              </a:ext>
            </a:extLst>
          </p:cNvPr>
          <p:cNvSpPr/>
          <p:nvPr/>
        </p:nvSpPr>
        <p:spPr>
          <a:xfrm>
            <a:off x="8729662" y="5581650"/>
            <a:ext cx="1466850" cy="266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1AA4D2-9F05-424D-921D-F51CB7A4E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FD6767-6C3D-47C0-A899-1537880A8F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A679850-6F85-49DF-99B1-26D70F6CAB75}"/>
              </a:ext>
            </a:extLst>
          </p:cNvPr>
          <p:cNvSpPr/>
          <p:nvPr/>
        </p:nvSpPr>
        <p:spPr>
          <a:xfrm>
            <a:off x="5838825" y="4419600"/>
            <a:ext cx="647700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87F96-4F05-4727-A3AF-229A4F1AB0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074DBF-5328-4C01-9CBB-8CA5F1FBD1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3BF7F29-E6A4-4E16-BD81-D554CEEF4BA6}"/>
              </a:ext>
            </a:extLst>
          </p:cNvPr>
          <p:cNvSpPr/>
          <p:nvPr/>
        </p:nvSpPr>
        <p:spPr>
          <a:xfrm>
            <a:off x="9959668" y="1314995"/>
            <a:ext cx="2197558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F8E425-4A32-4F4F-B560-00ECE328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936C1E-7435-4DA9-B6EE-515B933E51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2021D3-13A5-41BC-994E-E57DDBC606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731B8C-9650-435D-9549-ED7F6FFECF1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817" t="16528" r="4716" b="7917"/>
          <a:stretch/>
        </p:blipFill>
        <p:spPr>
          <a:xfrm>
            <a:off x="-2" y="0"/>
            <a:ext cx="12177991" cy="68580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92BE2303-CFB9-4029-ACF0-83775D32AD3F}"/>
              </a:ext>
            </a:extLst>
          </p:cNvPr>
          <p:cNvSpPr txBox="1">
            <a:spLocks/>
          </p:cNvSpPr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Title Lorem Ipsum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852F59-CE07-4E45-9078-C808769EF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22"/>
          <a:stretch/>
        </p:blipFill>
        <p:spPr>
          <a:xfrm>
            <a:off x="0" y="6461760"/>
            <a:ext cx="12192000" cy="39624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8DDD45B0-918B-498D-851C-561B35FC6C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3.5: Full Automatic presentation</a:t>
            </a:r>
            <a:endParaRPr lang="en-GB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1632D2C-5CE7-471D-AE5C-52822079E5B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B590124-4C4E-49C4-938F-2D0E3989C6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167A7F8-13C3-4376-8A77-3C78AE01C551}"/>
              </a:ext>
            </a:extLst>
          </p:cNvPr>
          <p:cNvSpPr txBox="1">
            <a:spLocks/>
          </p:cNvSpPr>
          <p:nvPr/>
        </p:nvSpPr>
        <p:spPr>
          <a:xfrm>
            <a:off x="838200" y="2213819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A7E46A7-F1A4-4337-B7EB-9C6F272449CE}"/>
              </a:ext>
            </a:extLst>
          </p:cNvPr>
          <p:cNvSpPr txBox="1">
            <a:spLocks/>
          </p:cNvSpPr>
          <p:nvPr/>
        </p:nvSpPr>
        <p:spPr>
          <a:xfrm>
            <a:off x="838200" y="2582221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Blablablablabla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BB336F7-9D51-424A-B741-EC88CA80B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55740" y="-1509486"/>
            <a:ext cx="16069149" cy="8795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68E37-8451-41EB-BBD4-84D3C49D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animations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1048-C250-42CD-9241-0A2FD5A0E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617"/>
            <a:ext cx="10515600" cy="3572142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powerpoint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and </a:t>
            </a:r>
            <a:r>
              <a:rPr lang="de-DE" dirty="0" err="1"/>
              <a:t>pen</a:t>
            </a:r>
            <a:endParaRPr lang="de-DE" dirty="0"/>
          </a:p>
          <a:p>
            <a:r>
              <a:rPr lang="de-DE" dirty="0"/>
              <a:t>Higher </a:t>
            </a:r>
            <a:r>
              <a:rPr lang="de-DE" dirty="0" err="1"/>
              <a:t>concentration</a:t>
            </a:r>
            <a:endParaRPr lang="de-DE" dirty="0"/>
          </a:p>
          <a:p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r>
              <a:rPr lang="de-DE" dirty="0"/>
              <a:t>Animation </a:t>
            </a:r>
            <a:r>
              <a:rPr lang="de-DE" dirty="0" err="1"/>
              <a:t>comes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speech</a:t>
            </a:r>
            <a:endParaRPr lang="de-DE" dirty="0"/>
          </a:p>
          <a:p>
            <a:r>
              <a:rPr lang="de-DE" dirty="0"/>
              <a:t>Animation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„</a:t>
            </a:r>
            <a:r>
              <a:rPr lang="de-DE" dirty="0" err="1"/>
              <a:t>spoilers</a:t>
            </a:r>
            <a:r>
              <a:rPr lang="de-DE" dirty="0"/>
              <a:t>“ and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boring</a:t>
            </a:r>
            <a:endParaRPr lang="de-DE" dirty="0"/>
          </a:p>
          <a:p>
            <a:r>
              <a:rPr lang="de-DE" dirty="0"/>
              <a:t>Animation after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hinders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memorization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62D02-9D4B-4C02-9B33-6E3B4F81D549}"/>
              </a:ext>
            </a:extLst>
          </p:cNvPr>
          <p:cNvSpPr txBox="1"/>
          <p:nvPr/>
        </p:nvSpPr>
        <p:spPr>
          <a:xfrm>
            <a:off x="5156658" y="5601762"/>
            <a:ext cx="10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Wipe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671D-D113-4FD9-A465-9652636C9616}"/>
              </a:ext>
            </a:extLst>
          </p:cNvPr>
          <p:cNvSpPr txBox="1"/>
          <p:nvPr/>
        </p:nvSpPr>
        <p:spPr>
          <a:xfrm>
            <a:off x="2462531" y="5570488"/>
            <a:ext cx="288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Appear</a:t>
            </a:r>
            <a:r>
              <a:rPr lang="de-DE" sz="2800" dirty="0"/>
              <a:t>/</a:t>
            </a:r>
            <a:r>
              <a:rPr lang="de-DE" sz="2800" dirty="0" err="1"/>
              <a:t>disappear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DCC86-A934-43FC-B45B-18C293B761DF}"/>
              </a:ext>
            </a:extLst>
          </p:cNvPr>
          <p:cNvSpPr txBox="1"/>
          <p:nvPr/>
        </p:nvSpPr>
        <p:spPr>
          <a:xfrm>
            <a:off x="6038798" y="5596274"/>
            <a:ext cx="96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Float</a:t>
            </a:r>
            <a:endParaRPr lang="en-GB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4BCDA6-59B9-4A45-BEBD-AB3DCFE25839}"/>
              </a:ext>
            </a:extLst>
          </p:cNvPr>
          <p:cNvSpPr txBox="1">
            <a:spLocks/>
          </p:cNvSpPr>
          <p:nvPr/>
        </p:nvSpPr>
        <p:spPr>
          <a:xfrm>
            <a:off x="838200" y="5229398"/>
            <a:ext cx="3809301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MATCHING </a:t>
            </a:r>
            <a:r>
              <a:rPr lang="de-DE" dirty="0" err="1"/>
              <a:t>animations</a:t>
            </a:r>
            <a:r>
              <a:rPr lang="de-DE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737FF2-6EAC-4B49-A885-0CA3F6BCA4B9}"/>
              </a:ext>
            </a:extLst>
          </p:cNvPr>
          <p:cNvSpPr txBox="1">
            <a:spLocks/>
          </p:cNvSpPr>
          <p:nvPr/>
        </p:nvSpPr>
        <p:spPr>
          <a:xfrm>
            <a:off x="838200" y="5610516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Beginner: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CE366-648B-43E5-AAC1-D04FBBD47C6A}"/>
              </a:ext>
            </a:extLst>
          </p:cNvPr>
          <p:cNvSpPr txBox="1"/>
          <p:nvPr/>
        </p:nvSpPr>
        <p:spPr>
          <a:xfrm>
            <a:off x="2462531" y="5601762"/>
            <a:ext cx="105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Move</a:t>
            </a:r>
            <a:endParaRPr lang="en-GB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48928-2CD5-489C-A6CF-72A485126456}"/>
              </a:ext>
            </a:extLst>
          </p:cNvPr>
          <p:cNvSpPr txBox="1">
            <a:spLocks/>
          </p:cNvSpPr>
          <p:nvPr/>
        </p:nvSpPr>
        <p:spPr>
          <a:xfrm>
            <a:off x="4474092" y="5213632"/>
            <a:ext cx="2224009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fireworks</a:t>
            </a:r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396E44-FA3F-488F-9D94-2CB9AE565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2: design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AF6E86-2CAA-40F3-A8BF-823D1B1701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Short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en-GB" dirty="0"/>
              <a:t>Mainly </a:t>
            </a:r>
            <a:r>
              <a:rPr lang="en-GB" dirty="0" err="1"/>
              <a:t>Diagrammes</a:t>
            </a:r>
            <a:r>
              <a:rPr lang="en-GB" dirty="0"/>
              <a:t> and pictures</a:t>
            </a:r>
          </a:p>
          <a:p>
            <a:r>
              <a:rPr lang="en-GB" dirty="0"/>
              <a:t>Business presentation</a:t>
            </a:r>
          </a:p>
          <a:p>
            <a:r>
              <a:rPr lang="en-GB" dirty="0" err="1"/>
              <a:t>Eas</a:t>
            </a:r>
            <a:r>
              <a:rPr lang="de-DE" dirty="0"/>
              <a:t>y + Fast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+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endParaRPr lang="de-DE" dirty="0"/>
          </a:p>
          <a:p>
            <a:r>
              <a:rPr lang="en-GB" dirty="0"/>
              <a:t>Not so exciting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6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94255"/>
    </mc:Choice>
    <mc:Fallback xmlns="">
      <p:transition spd="slow" advClick="0" advTm="394255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000"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8" fill="hold">
                          <p:stCondLst>
                            <p:cond delay="indefinite"/>
                          </p:stCondLst>
                          <p:childTnLst>
                            <p:par>
                              <p:cTn id="3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0" fill="hold">
                          <p:stCondLst>
                            <p:cond delay="indefinite"/>
                          </p:stCondLst>
                          <p:childTnLst>
                            <p:par>
                              <p:cTn id="3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3" fill="hold">
                          <p:stCondLst>
                            <p:cond delay="indefinite"/>
                          </p:stCondLst>
                          <p:childTnLst>
                            <p:par>
                              <p:cTn id="4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7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8" fill="hold">
                          <p:stCondLst>
                            <p:cond delay="indefinite"/>
                          </p:stCondLst>
                          <p:childTnLst>
                            <p:par>
                              <p:cTn id="4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2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3" fill="hold">
                          <p:stCondLst>
                            <p:cond delay="indefinite"/>
                          </p:stCondLst>
                          <p:childTnLst>
                            <p:par>
                              <p:cTn id="4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7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8" fill="hold">
                          <p:stCondLst>
                            <p:cond delay="indefinite"/>
                          </p:stCondLst>
                          <p:childTnLst>
                            <p:par>
                              <p:cTn id="4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6" fill="hold">
                          <p:stCondLst>
                            <p:cond delay="indefinite"/>
                          </p:stCondLst>
                          <p:childTnLst>
                            <p:par>
                              <p:cTn id="4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0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1" fill="hold">
                          <p:stCondLst>
                            <p:cond delay="indefinite"/>
                          </p:stCondLst>
                          <p:childTnLst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5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6" fill="hold">
                          <p:stCondLst>
                            <p:cond delay="indefinite"/>
                          </p:stCondLst>
                          <p:childTnLst>
                            <p:par>
                              <p:cTn id="4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8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4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5" fill="hold">
                          <p:stCondLst>
                            <p:cond delay="indefinite"/>
                          </p:stCondLst>
                          <p:childTnLst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3" fill="hold">
                          <p:stCondLst>
                            <p:cond delay="indefinite"/>
                          </p:stCondLst>
                          <p:childTnLst>
                            <p:par>
                              <p:cTn id="4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8" fill="hold">
                          <p:stCondLst>
                            <p:cond delay="indefinite"/>
                          </p:stCondLst>
                          <p:childTnLst>
                            <p:par>
                              <p:cTn id="4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3" fill="hold">
                          <p:stCondLst>
                            <p:cond delay="indefinite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A1278-2D1C-4F07-9A5B-88FD8E08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641525-77B1-4E35-AFCE-4B8E43F77FE7}"/>
              </a:ext>
            </a:extLst>
          </p:cNvPr>
          <p:cNvSpPr/>
          <p:nvPr/>
        </p:nvSpPr>
        <p:spPr>
          <a:xfrm>
            <a:off x="2857500" y="152399"/>
            <a:ext cx="781050" cy="3333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B8A6B-9F29-4666-9587-4C660856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2995F1-08BE-439A-B25B-4924495AEF0A}"/>
              </a:ext>
            </a:extLst>
          </p:cNvPr>
          <p:cNvSpPr/>
          <p:nvPr/>
        </p:nvSpPr>
        <p:spPr>
          <a:xfrm>
            <a:off x="2657475" y="342899"/>
            <a:ext cx="781050" cy="6477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7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7514">
        <p159:morph option="byObject"/>
      </p:transition>
    </mc:Choice>
    <mc:Fallback xmlns="">
      <p:transition advClick="0" advTm="7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78797-E11A-4606-9738-B3B3824BF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0" t="17003" r="7790" b="4574"/>
          <a:stretch/>
        </p:blipFill>
        <p:spPr>
          <a:xfrm>
            <a:off x="12699" y="1"/>
            <a:ext cx="1206428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547B1-A862-40BC-8167-BA4D5FAC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14" y="2819975"/>
            <a:ext cx="5143500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5452B-C4BE-4E09-9C9D-1DA9FC469ABC}"/>
              </a:ext>
            </a:extLst>
          </p:cNvPr>
          <p:cNvSpPr txBox="1"/>
          <p:nvPr/>
        </p:nvSpPr>
        <p:spPr>
          <a:xfrm rot="712541">
            <a:off x="3620278" y="3849670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Yeeesss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!!!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waz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gud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:)</a:t>
            </a:r>
            <a:endParaRPr lang="en-GB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2E5FE-A23A-435D-B6E9-70ADDCADDD92}"/>
              </a:ext>
            </a:extLst>
          </p:cNvPr>
          <p:cNvSpPr txBox="1"/>
          <p:nvPr/>
        </p:nvSpPr>
        <p:spPr>
          <a:xfrm rot="20491873">
            <a:off x="5857656" y="376459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</a:rPr>
              <a:t>Nooo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:(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another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go</a:t>
            </a:r>
            <a:endParaRPr lang="en-GB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E3C18C-6BEE-43EB-B6EF-7F1E8AB4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74" y="2269530"/>
            <a:ext cx="10515600" cy="4351338"/>
          </a:xfrm>
        </p:spPr>
        <p:txBody>
          <a:bodyPr/>
          <a:lstStyle/>
          <a:p>
            <a:r>
              <a:rPr lang="en-GB" dirty="0"/>
              <a:t>Extremely precise timing</a:t>
            </a:r>
          </a:p>
          <a:p>
            <a:r>
              <a:rPr lang="de-DE" dirty="0" err="1"/>
              <a:t>Memorize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en-GB" dirty="0"/>
          </a:p>
          <a:p>
            <a:r>
              <a:rPr lang="en-GB" dirty="0"/>
              <a:t>Speech: later</a:t>
            </a:r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38306-8643-4E20-99F4-C2CA242AD51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747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3.5: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7F4385-1128-40E2-9CC1-611560E279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23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4138">
        <p159:morph option="byObject"/>
      </p:transition>
    </mc:Choice>
    <mc:Fallback xmlns="">
      <p:transition advClick="0" advTm="104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  <p:bldP spid="15" grpId="0" build="p"/>
      <p:bldP spid="9" grpId="0"/>
      <p:bldP spid="9" grpId="1"/>
      <p:bldP spid="11" grpId="0" build="p"/>
      <p:bldP spid="11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5434-13E7-4B45-8244-FCF72C72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4: Interactive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F60320-CE4A-4F03-95D2-39C37B9638C5}"/>
              </a:ext>
            </a:extLst>
          </p:cNvPr>
          <p:cNvSpPr/>
          <p:nvPr/>
        </p:nvSpPr>
        <p:spPr>
          <a:xfrm>
            <a:off x="4189444" y="4617991"/>
            <a:ext cx="405502" cy="405502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008C9-33D2-46DC-A908-806C26293ECC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392195" y="5023493"/>
            <a:ext cx="0" cy="249547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C63F13-DD92-4C97-9ACE-5A02EB509CE1}"/>
              </a:ext>
            </a:extLst>
          </p:cNvPr>
          <p:cNvCxnSpPr/>
          <p:nvPr/>
        </p:nvCxnSpPr>
        <p:spPr>
          <a:xfrm>
            <a:off x="4392195" y="5288280"/>
            <a:ext cx="0" cy="7696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8DD091-C6F3-44DD-A39B-A902999E6514}"/>
              </a:ext>
            </a:extLst>
          </p:cNvPr>
          <p:cNvCxnSpPr/>
          <p:nvPr/>
        </p:nvCxnSpPr>
        <p:spPr>
          <a:xfrm>
            <a:off x="4392195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094243-B9E5-4400-A463-FB2EDD4C8318}"/>
              </a:ext>
            </a:extLst>
          </p:cNvPr>
          <p:cNvCxnSpPr/>
          <p:nvPr/>
        </p:nvCxnSpPr>
        <p:spPr>
          <a:xfrm>
            <a:off x="4392195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5E2712-A28C-4434-B0C4-A27AD3E909EF}"/>
              </a:ext>
            </a:extLst>
          </p:cNvPr>
          <p:cNvCxnSpPr>
            <a:cxnSpLocks/>
          </p:cNvCxnSpPr>
          <p:nvPr/>
        </p:nvCxnSpPr>
        <p:spPr>
          <a:xfrm flipH="1">
            <a:off x="4064579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8DD49F-BDB8-4E21-8B53-A2281F4350B3}"/>
              </a:ext>
            </a:extLst>
          </p:cNvPr>
          <p:cNvCxnSpPr>
            <a:cxnSpLocks/>
          </p:cNvCxnSpPr>
          <p:nvPr/>
        </p:nvCxnSpPr>
        <p:spPr>
          <a:xfrm flipH="1">
            <a:off x="4186413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07E1F2E-508B-4E39-BB70-D40966009ACF}"/>
              </a:ext>
            </a:extLst>
          </p:cNvPr>
          <p:cNvSpPr/>
          <p:nvPr/>
        </p:nvSpPr>
        <p:spPr>
          <a:xfrm>
            <a:off x="4197064" y="4615231"/>
            <a:ext cx="405502" cy="405502"/>
          </a:xfrm>
          <a:prstGeom prst="ellipse">
            <a:avLst/>
          </a:prstGeom>
          <a:noFill/>
          <a:ln w="28575">
            <a:solidFill>
              <a:srgbClr val="0B0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CCD1F5-BFFA-4B54-B876-47E3C3B5CE2F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4399815" y="5020733"/>
            <a:ext cx="0" cy="249547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C55EC8-3750-4E28-8FBE-D9C29A724FF7}"/>
              </a:ext>
            </a:extLst>
          </p:cNvPr>
          <p:cNvCxnSpPr/>
          <p:nvPr/>
        </p:nvCxnSpPr>
        <p:spPr>
          <a:xfrm>
            <a:off x="4399815" y="5285520"/>
            <a:ext cx="0" cy="7696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F2466D-EC71-4F55-BFAF-16AF75C509E7}"/>
              </a:ext>
            </a:extLst>
          </p:cNvPr>
          <p:cNvCxnSpPr/>
          <p:nvPr/>
        </p:nvCxnSpPr>
        <p:spPr>
          <a:xfrm>
            <a:off x="4399815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A34A8C-C6BD-41C5-A777-B98B6B555FF6}"/>
              </a:ext>
            </a:extLst>
          </p:cNvPr>
          <p:cNvCxnSpPr/>
          <p:nvPr/>
        </p:nvCxnSpPr>
        <p:spPr>
          <a:xfrm>
            <a:off x="4399815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A6F862-008E-4345-B1D8-083B32D83B88}"/>
              </a:ext>
            </a:extLst>
          </p:cNvPr>
          <p:cNvCxnSpPr>
            <a:cxnSpLocks/>
          </p:cNvCxnSpPr>
          <p:nvPr/>
        </p:nvCxnSpPr>
        <p:spPr>
          <a:xfrm flipH="1">
            <a:off x="4072199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598F34-A6BA-4D51-B2F3-BFC05B525C2A}"/>
              </a:ext>
            </a:extLst>
          </p:cNvPr>
          <p:cNvCxnSpPr>
            <a:cxnSpLocks/>
          </p:cNvCxnSpPr>
          <p:nvPr/>
        </p:nvCxnSpPr>
        <p:spPr>
          <a:xfrm flipH="1">
            <a:off x="4194033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C20630-11B3-4A36-BF12-A791F83FB696}"/>
              </a:ext>
            </a:extLst>
          </p:cNvPr>
          <p:cNvGrpSpPr/>
          <p:nvPr/>
        </p:nvGrpSpPr>
        <p:grpSpPr>
          <a:xfrm>
            <a:off x="4295408" y="2221328"/>
            <a:ext cx="3307354" cy="3818098"/>
            <a:chOff x="4257834" y="2358961"/>
            <a:chExt cx="3307354" cy="3818098"/>
          </a:xfrm>
        </p:grpSpPr>
        <p:pic>
          <p:nvPicPr>
            <p:cNvPr id="37" name="Picture 36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956B71E0-D253-410B-810C-4FF998E6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6" t="3957"/>
            <a:stretch/>
          </p:blipFill>
          <p:spPr>
            <a:xfrm>
              <a:off x="4257834" y="2358961"/>
              <a:ext cx="3307354" cy="37562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16FB5B-57C1-4DA2-810B-A8D2A60F2EFD}"/>
                </a:ext>
              </a:extLst>
            </p:cNvPr>
            <p:cNvSpPr txBox="1"/>
            <p:nvPr/>
          </p:nvSpPr>
          <p:spPr>
            <a:xfrm>
              <a:off x="5214488" y="5653839"/>
              <a:ext cx="1888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rgbClr val="FCBE11"/>
                  </a:solidFill>
                </a:rPr>
                <a:t>That</a:t>
              </a:r>
              <a:r>
                <a:rPr lang="de-DE" sz="2800" dirty="0">
                  <a:solidFill>
                    <a:srgbClr val="FCBE11"/>
                  </a:solidFill>
                </a:rPr>
                <a:t> easy</a:t>
              </a:r>
              <a:endParaRPr lang="en-GB" sz="2800" dirty="0">
                <a:solidFill>
                  <a:srgbClr val="FCBE11"/>
                </a:solidFill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C70AB1D0-0D68-4228-BCA6-7EA971F632AC}"/>
              </a:ext>
            </a:extLst>
          </p:cNvPr>
          <p:cNvSpPr/>
          <p:nvPr/>
        </p:nvSpPr>
        <p:spPr>
          <a:xfrm>
            <a:off x="9264845" y="5270280"/>
            <a:ext cx="1304736" cy="1304736"/>
          </a:xfrm>
          <a:prstGeom prst="ellipse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Glass Hole Cracking Cracks - Crack Png (1024x948), Png Download">
            <a:extLst>
              <a:ext uri="{FF2B5EF4-FFF2-40B4-BE49-F238E27FC236}">
                <a16:creationId xmlns:a16="http://schemas.microsoft.com/office/drawing/2014/main" id="{8909945F-8DFD-4E03-A3A8-B06D8E88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71" y="3429000"/>
            <a:ext cx="5208364" cy="48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ll GIF">
            <a:extLst>
              <a:ext uri="{FF2B5EF4-FFF2-40B4-BE49-F238E27FC236}">
                <a16:creationId xmlns:a16="http://schemas.microsoft.com/office/drawing/2014/main" id="{F4E2DF5F-015C-43B3-9219-E55B061A70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64" y="3349562"/>
            <a:ext cx="74285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ke with white frosting and red hearts on top&#10;&#10;Description automatically generated with low confidence">
            <a:extLst>
              <a:ext uri="{FF2B5EF4-FFF2-40B4-BE49-F238E27FC236}">
                <a16:creationId xmlns:a16="http://schemas.microsoft.com/office/drawing/2014/main" id="{0321F237-B503-4520-91D5-AA56E8415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5519" y="3566417"/>
            <a:ext cx="4861596" cy="3674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F68AE-BB65-4A0A-9CF4-FF87D6056111}"/>
              </a:ext>
            </a:extLst>
          </p:cNvPr>
          <p:cNvSpPr txBox="1"/>
          <p:nvPr/>
        </p:nvSpPr>
        <p:spPr>
          <a:xfrm>
            <a:off x="1559124" y="6858000"/>
            <a:ext cx="90737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7" tooltip="https://pngimg.com/download/3674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8" tooltip="https://creativecommons.org/licenses/by-nc/3.0/"/>
              </a:rPr>
              <a:t>CC BY-NC</a:t>
            </a:r>
            <a:endParaRPr lang="en-GB" sz="9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7AC125-A7DB-4918-B69F-0DD727889B96}"/>
              </a:ext>
            </a:extLst>
          </p:cNvPr>
          <p:cNvCxnSpPr>
            <a:cxnSpLocks/>
          </p:cNvCxnSpPr>
          <p:nvPr/>
        </p:nvCxnSpPr>
        <p:spPr>
          <a:xfrm>
            <a:off x="4493570" y="4099438"/>
            <a:ext cx="3685230" cy="6374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639ACC2-B275-4C50-B103-5C2869B58D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awkward</a:t>
            </a:r>
            <a:r>
              <a:rPr lang="de-DE" dirty="0"/>
              <a:t> </a:t>
            </a:r>
            <a:r>
              <a:rPr lang="de-DE" dirty="0" err="1"/>
              <a:t>hands</a:t>
            </a:r>
            <a:endParaRPr lang="de-DE" dirty="0"/>
          </a:p>
          <a:p>
            <a:r>
              <a:rPr lang="de-DE" dirty="0" err="1"/>
              <a:t>Tip</a:t>
            </a:r>
            <a:r>
              <a:rPr lang="de-DE" dirty="0"/>
              <a:t>: Mark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(#FDFDFD)</a:t>
            </a:r>
          </a:p>
          <a:p>
            <a:r>
              <a:rPr lang="de-DE" dirty="0"/>
              <a:t>Remote?</a:t>
            </a:r>
          </a:p>
        </p:txBody>
      </p:sp>
      <p:grpSp>
        <p:nvGrpSpPr>
          <p:cNvPr id="40" name="그룹 64">
            <a:extLst>
              <a:ext uri="{FF2B5EF4-FFF2-40B4-BE49-F238E27FC236}">
                <a16:creationId xmlns:a16="http://schemas.microsoft.com/office/drawing/2014/main" id="{8DC8FE2D-3961-4E03-9CD1-B80495B1F1BB}"/>
              </a:ext>
            </a:extLst>
          </p:cNvPr>
          <p:cNvGrpSpPr/>
          <p:nvPr/>
        </p:nvGrpSpPr>
        <p:grpSpPr>
          <a:xfrm>
            <a:off x="3821379" y="1637460"/>
            <a:ext cx="4680000" cy="5040280"/>
            <a:chOff x="2231860" y="1637460"/>
            <a:chExt cx="4680000" cy="5040280"/>
          </a:xfrm>
        </p:grpSpPr>
        <p:cxnSp>
          <p:nvCxnSpPr>
            <p:cNvPr id="41" name="직선 연결선 1043">
              <a:extLst>
                <a:ext uri="{FF2B5EF4-FFF2-40B4-BE49-F238E27FC236}">
                  <a16:creationId xmlns:a16="http://schemas.microsoft.com/office/drawing/2014/main" id="{955B03EC-9DAD-4B21-84DC-DEE12A1E2CA4}"/>
                </a:ext>
              </a:extLst>
            </p:cNvPr>
            <p:cNvCxnSpPr/>
            <p:nvPr/>
          </p:nvCxnSpPr>
          <p:spPr>
            <a:xfrm rot="5400000">
              <a:off x="385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1044">
              <a:extLst>
                <a:ext uri="{FF2B5EF4-FFF2-40B4-BE49-F238E27FC236}">
                  <a16:creationId xmlns:a16="http://schemas.microsoft.com/office/drawing/2014/main" id="{46D22077-9326-47C0-8281-2A2A71CF3DC1}"/>
                </a:ext>
              </a:extLst>
            </p:cNvPr>
            <p:cNvCxnSpPr/>
            <p:nvPr/>
          </p:nvCxnSpPr>
          <p:spPr>
            <a:xfrm rot="5400000">
              <a:off x="36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1045">
              <a:extLst>
                <a:ext uri="{FF2B5EF4-FFF2-40B4-BE49-F238E27FC236}">
                  <a16:creationId xmlns:a16="http://schemas.microsoft.com/office/drawing/2014/main" id="{D64CA2B2-EA39-4BD4-B851-6331A2E01949}"/>
                </a:ext>
              </a:extLst>
            </p:cNvPr>
            <p:cNvCxnSpPr/>
            <p:nvPr/>
          </p:nvCxnSpPr>
          <p:spPr>
            <a:xfrm rot="5400000">
              <a:off x="349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1046">
              <a:extLst>
                <a:ext uri="{FF2B5EF4-FFF2-40B4-BE49-F238E27FC236}">
                  <a16:creationId xmlns:a16="http://schemas.microsoft.com/office/drawing/2014/main" id="{DF92E358-DCC1-44CC-BF2D-4DD3913EA25D}"/>
                </a:ext>
              </a:extLst>
            </p:cNvPr>
            <p:cNvCxnSpPr/>
            <p:nvPr/>
          </p:nvCxnSpPr>
          <p:spPr>
            <a:xfrm rot="5400000">
              <a:off x="331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1047">
              <a:extLst>
                <a:ext uri="{FF2B5EF4-FFF2-40B4-BE49-F238E27FC236}">
                  <a16:creationId xmlns:a16="http://schemas.microsoft.com/office/drawing/2014/main" id="{1977C12B-6119-4A05-9485-A0E164287842}"/>
                </a:ext>
              </a:extLst>
            </p:cNvPr>
            <p:cNvCxnSpPr/>
            <p:nvPr/>
          </p:nvCxnSpPr>
          <p:spPr>
            <a:xfrm rot="5400000">
              <a:off x="31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1048">
              <a:extLst>
                <a:ext uri="{FF2B5EF4-FFF2-40B4-BE49-F238E27FC236}">
                  <a16:creationId xmlns:a16="http://schemas.microsoft.com/office/drawing/2014/main" id="{9E9E4A9A-4F3F-472F-A56A-E9DBA18D5A3A}"/>
                </a:ext>
              </a:extLst>
            </p:cNvPr>
            <p:cNvCxnSpPr/>
            <p:nvPr/>
          </p:nvCxnSpPr>
          <p:spPr>
            <a:xfrm rot="5400000">
              <a:off x="29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1049">
              <a:extLst>
                <a:ext uri="{FF2B5EF4-FFF2-40B4-BE49-F238E27FC236}">
                  <a16:creationId xmlns:a16="http://schemas.microsoft.com/office/drawing/2014/main" id="{13D85F48-DA4A-40D5-BCE4-F35F8B97679B}"/>
                </a:ext>
              </a:extLst>
            </p:cNvPr>
            <p:cNvCxnSpPr/>
            <p:nvPr/>
          </p:nvCxnSpPr>
          <p:spPr>
            <a:xfrm rot="5400000">
              <a:off x="277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050">
              <a:extLst>
                <a:ext uri="{FF2B5EF4-FFF2-40B4-BE49-F238E27FC236}">
                  <a16:creationId xmlns:a16="http://schemas.microsoft.com/office/drawing/2014/main" id="{358B6FD8-3F21-4621-9BE2-312261522343}"/>
                </a:ext>
              </a:extLst>
            </p:cNvPr>
            <p:cNvCxnSpPr/>
            <p:nvPr/>
          </p:nvCxnSpPr>
          <p:spPr>
            <a:xfrm rot="5400000">
              <a:off x="25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051">
              <a:extLst>
                <a:ext uri="{FF2B5EF4-FFF2-40B4-BE49-F238E27FC236}">
                  <a16:creationId xmlns:a16="http://schemas.microsoft.com/office/drawing/2014/main" id="{CB0BACCE-7290-445F-96E9-40D7AF5963CC}"/>
                </a:ext>
              </a:extLst>
            </p:cNvPr>
            <p:cNvCxnSpPr/>
            <p:nvPr/>
          </p:nvCxnSpPr>
          <p:spPr>
            <a:xfrm rot="5400000">
              <a:off x="241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1052">
              <a:extLst>
                <a:ext uri="{FF2B5EF4-FFF2-40B4-BE49-F238E27FC236}">
                  <a16:creationId xmlns:a16="http://schemas.microsoft.com/office/drawing/2014/main" id="{F9A1EB48-308C-4F3D-A86A-B6E0368BBB63}"/>
                </a:ext>
              </a:extLst>
            </p:cNvPr>
            <p:cNvCxnSpPr/>
            <p:nvPr/>
          </p:nvCxnSpPr>
          <p:spPr>
            <a:xfrm rot="5400000">
              <a:off x="223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1054">
              <a:extLst>
                <a:ext uri="{FF2B5EF4-FFF2-40B4-BE49-F238E27FC236}">
                  <a16:creationId xmlns:a16="http://schemas.microsoft.com/office/drawing/2014/main" id="{D0925E38-682C-4A74-9723-7FEDE51A4144}"/>
                </a:ext>
              </a:extLst>
            </p:cNvPr>
            <p:cNvCxnSpPr/>
            <p:nvPr/>
          </p:nvCxnSpPr>
          <p:spPr>
            <a:xfrm rot="5400000">
              <a:off x="18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1055">
              <a:extLst>
                <a:ext uri="{FF2B5EF4-FFF2-40B4-BE49-F238E27FC236}">
                  <a16:creationId xmlns:a16="http://schemas.microsoft.com/office/drawing/2014/main" id="{81F54950-2710-4F99-A12D-65BFC55B1CE8}"/>
                </a:ext>
              </a:extLst>
            </p:cNvPr>
            <p:cNvCxnSpPr/>
            <p:nvPr/>
          </p:nvCxnSpPr>
          <p:spPr>
            <a:xfrm rot="5400000">
              <a:off x="16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1056">
              <a:extLst>
                <a:ext uri="{FF2B5EF4-FFF2-40B4-BE49-F238E27FC236}">
                  <a16:creationId xmlns:a16="http://schemas.microsoft.com/office/drawing/2014/main" id="{567155D2-FE54-4282-94D8-D1F5BF3634A8}"/>
                </a:ext>
              </a:extLst>
            </p:cNvPr>
            <p:cNvCxnSpPr/>
            <p:nvPr/>
          </p:nvCxnSpPr>
          <p:spPr>
            <a:xfrm rot="5400000">
              <a:off x="15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1057">
              <a:extLst>
                <a:ext uri="{FF2B5EF4-FFF2-40B4-BE49-F238E27FC236}">
                  <a16:creationId xmlns:a16="http://schemas.microsoft.com/office/drawing/2014/main" id="{216027E0-1366-4245-8F3F-0E0B2C9D83C1}"/>
                </a:ext>
              </a:extLst>
            </p:cNvPr>
            <p:cNvCxnSpPr/>
            <p:nvPr/>
          </p:nvCxnSpPr>
          <p:spPr>
            <a:xfrm rot="5400000">
              <a:off x="13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1058">
              <a:extLst>
                <a:ext uri="{FF2B5EF4-FFF2-40B4-BE49-F238E27FC236}">
                  <a16:creationId xmlns:a16="http://schemas.microsoft.com/office/drawing/2014/main" id="{5C542344-9CAB-488D-8231-9DF749EABDE6}"/>
                </a:ext>
              </a:extLst>
            </p:cNvPr>
            <p:cNvCxnSpPr/>
            <p:nvPr/>
          </p:nvCxnSpPr>
          <p:spPr>
            <a:xfrm rot="5400000">
              <a:off x="11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1059">
              <a:extLst>
                <a:ext uri="{FF2B5EF4-FFF2-40B4-BE49-F238E27FC236}">
                  <a16:creationId xmlns:a16="http://schemas.microsoft.com/office/drawing/2014/main" id="{48D290F2-7B74-44E2-A8A3-AD7FDE50CF81}"/>
                </a:ext>
              </a:extLst>
            </p:cNvPr>
            <p:cNvCxnSpPr/>
            <p:nvPr/>
          </p:nvCxnSpPr>
          <p:spPr>
            <a:xfrm rot="5400000">
              <a:off x="9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1060">
              <a:extLst>
                <a:ext uri="{FF2B5EF4-FFF2-40B4-BE49-F238E27FC236}">
                  <a16:creationId xmlns:a16="http://schemas.microsoft.com/office/drawing/2014/main" id="{34C4436B-5F4C-4599-B135-A475AB322F41}"/>
                </a:ext>
              </a:extLst>
            </p:cNvPr>
            <p:cNvCxnSpPr/>
            <p:nvPr/>
          </p:nvCxnSpPr>
          <p:spPr>
            <a:xfrm rot="5400000">
              <a:off x="79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1061">
              <a:extLst>
                <a:ext uri="{FF2B5EF4-FFF2-40B4-BE49-F238E27FC236}">
                  <a16:creationId xmlns:a16="http://schemas.microsoft.com/office/drawing/2014/main" id="{E13A8176-FD0F-43BC-BB90-6DAFF586A158}"/>
                </a:ext>
              </a:extLst>
            </p:cNvPr>
            <p:cNvCxnSpPr/>
            <p:nvPr/>
          </p:nvCxnSpPr>
          <p:spPr>
            <a:xfrm rot="5400000">
              <a:off x="6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1062">
              <a:extLst>
                <a:ext uri="{FF2B5EF4-FFF2-40B4-BE49-F238E27FC236}">
                  <a16:creationId xmlns:a16="http://schemas.microsoft.com/office/drawing/2014/main" id="{050F4D1D-CA48-46D8-854A-61D271B5668B}"/>
                </a:ext>
              </a:extLst>
            </p:cNvPr>
            <p:cNvCxnSpPr/>
            <p:nvPr/>
          </p:nvCxnSpPr>
          <p:spPr>
            <a:xfrm rot="5400000">
              <a:off x="4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063">
              <a:extLst>
                <a:ext uri="{FF2B5EF4-FFF2-40B4-BE49-F238E27FC236}">
                  <a16:creationId xmlns:a16="http://schemas.microsoft.com/office/drawing/2014/main" id="{42495408-1EDB-470C-93EA-120CAD8874FB}"/>
                </a:ext>
              </a:extLst>
            </p:cNvPr>
            <p:cNvCxnSpPr/>
            <p:nvPr/>
          </p:nvCxnSpPr>
          <p:spPr>
            <a:xfrm rot="5400000">
              <a:off x="2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1064">
              <a:extLst>
                <a:ext uri="{FF2B5EF4-FFF2-40B4-BE49-F238E27FC236}">
                  <a16:creationId xmlns:a16="http://schemas.microsoft.com/office/drawing/2014/main" id="{4A6FC741-CA71-4BC7-A6B9-E1829C7DEFED}"/>
                </a:ext>
              </a:extLst>
            </p:cNvPr>
            <p:cNvCxnSpPr/>
            <p:nvPr/>
          </p:nvCxnSpPr>
          <p:spPr>
            <a:xfrm rot="5400000">
              <a:off x="7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1065">
              <a:extLst>
                <a:ext uri="{FF2B5EF4-FFF2-40B4-BE49-F238E27FC236}">
                  <a16:creationId xmlns:a16="http://schemas.microsoft.com/office/drawing/2014/main" id="{AA3663CD-3817-473C-927A-53A6FD42BFE5}"/>
                </a:ext>
              </a:extLst>
            </p:cNvPr>
            <p:cNvCxnSpPr/>
            <p:nvPr/>
          </p:nvCxnSpPr>
          <p:spPr>
            <a:xfrm rot="5400000">
              <a:off x="43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1066">
              <a:extLst>
                <a:ext uri="{FF2B5EF4-FFF2-40B4-BE49-F238E27FC236}">
                  <a16:creationId xmlns:a16="http://schemas.microsoft.com/office/drawing/2014/main" id="{7B28550C-27ED-47E5-80F9-9F2D3CF29516}"/>
                </a:ext>
              </a:extLst>
            </p:cNvPr>
            <p:cNvCxnSpPr/>
            <p:nvPr/>
          </p:nvCxnSpPr>
          <p:spPr>
            <a:xfrm rot="5400000">
              <a:off x="42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1067">
              <a:extLst>
                <a:ext uri="{FF2B5EF4-FFF2-40B4-BE49-F238E27FC236}">
                  <a16:creationId xmlns:a16="http://schemas.microsoft.com/office/drawing/2014/main" id="{C604FE67-D063-4DA4-B995-926F856D157A}"/>
                </a:ext>
              </a:extLst>
            </p:cNvPr>
            <p:cNvCxnSpPr/>
            <p:nvPr/>
          </p:nvCxnSpPr>
          <p:spPr>
            <a:xfrm rot="5400000">
              <a:off x="40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1068">
              <a:extLst>
                <a:ext uri="{FF2B5EF4-FFF2-40B4-BE49-F238E27FC236}">
                  <a16:creationId xmlns:a16="http://schemas.microsoft.com/office/drawing/2014/main" id="{611918B3-9F4F-4E43-AD16-C3677E4E47C7}"/>
                </a:ext>
              </a:extLst>
            </p:cNvPr>
            <p:cNvCxnSpPr/>
            <p:nvPr/>
          </p:nvCxnSpPr>
          <p:spPr>
            <a:xfrm rot="5400000">
              <a:off x="-10814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1069">
              <a:extLst>
                <a:ext uri="{FF2B5EF4-FFF2-40B4-BE49-F238E27FC236}">
                  <a16:creationId xmlns:a16="http://schemas.microsoft.com/office/drawing/2014/main" id="{70AF133B-29C1-4E69-8EBF-41724BA6837B}"/>
                </a:ext>
              </a:extLst>
            </p:cNvPr>
            <p:cNvCxnSpPr/>
            <p:nvPr/>
          </p:nvCxnSpPr>
          <p:spPr>
            <a:xfrm rot="5400000">
              <a:off x="-28814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3">
            <a:extLst>
              <a:ext uri="{FF2B5EF4-FFF2-40B4-BE49-F238E27FC236}">
                <a16:creationId xmlns:a16="http://schemas.microsoft.com/office/drawing/2014/main" id="{100CB705-A9B4-4AC4-BFB5-FE3E7C7B43DA}"/>
              </a:ext>
            </a:extLst>
          </p:cNvPr>
          <p:cNvGrpSpPr/>
          <p:nvPr/>
        </p:nvGrpSpPr>
        <p:grpSpPr>
          <a:xfrm>
            <a:off x="3641239" y="1808800"/>
            <a:ext cx="5040280" cy="4680000"/>
            <a:chOff x="2051720" y="1808800"/>
            <a:chExt cx="5040280" cy="4680000"/>
          </a:xfrm>
        </p:grpSpPr>
        <p:cxnSp>
          <p:nvCxnSpPr>
            <p:cNvPr id="69" name="직선 연결선 982">
              <a:extLst>
                <a:ext uri="{FF2B5EF4-FFF2-40B4-BE49-F238E27FC236}">
                  <a16:creationId xmlns:a16="http://schemas.microsoft.com/office/drawing/2014/main" id="{4C1ACC3A-EE28-4955-90FC-A303314525A5}"/>
                </a:ext>
              </a:extLst>
            </p:cNvPr>
            <p:cNvCxnSpPr/>
            <p:nvPr/>
          </p:nvCxnSpPr>
          <p:spPr>
            <a:xfrm>
              <a:off x="2052000" y="23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984">
              <a:extLst>
                <a:ext uri="{FF2B5EF4-FFF2-40B4-BE49-F238E27FC236}">
                  <a16:creationId xmlns:a16="http://schemas.microsoft.com/office/drawing/2014/main" id="{C7A14EDE-337A-44BE-A197-A853AA59F35B}"/>
                </a:ext>
              </a:extLst>
            </p:cNvPr>
            <p:cNvCxnSpPr/>
            <p:nvPr/>
          </p:nvCxnSpPr>
          <p:spPr>
            <a:xfrm>
              <a:off x="2052000" y="25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985">
              <a:extLst>
                <a:ext uri="{FF2B5EF4-FFF2-40B4-BE49-F238E27FC236}">
                  <a16:creationId xmlns:a16="http://schemas.microsoft.com/office/drawing/2014/main" id="{397D86AB-6551-409C-8D64-3B4C4756A95D}"/>
                </a:ext>
              </a:extLst>
            </p:cNvPr>
            <p:cNvCxnSpPr/>
            <p:nvPr/>
          </p:nvCxnSpPr>
          <p:spPr>
            <a:xfrm>
              <a:off x="2052000" y="27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986">
              <a:extLst>
                <a:ext uri="{FF2B5EF4-FFF2-40B4-BE49-F238E27FC236}">
                  <a16:creationId xmlns:a16="http://schemas.microsoft.com/office/drawing/2014/main" id="{1943709C-382A-4673-9882-C15466C9893E}"/>
                </a:ext>
              </a:extLst>
            </p:cNvPr>
            <p:cNvCxnSpPr/>
            <p:nvPr/>
          </p:nvCxnSpPr>
          <p:spPr>
            <a:xfrm>
              <a:off x="2052000" y="28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990">
              <a:extLst>
                <a:ext uri="{FF2B5EF4-FFF2-40B4-BE49-F238E27FC236}">
                  <a16:creationId xmlns:a16="http://schemas.microsoft.com/office/drawing/2014/main" id="{98E855F1-A7F5-4310-826C-214AC83F6678}"/>
                </a:ext>
              </a:extLst>
            </p:cNvPr>
            <p:cNvCxnSpPr/>
            <p:nvPr/>
          </p:nvCxnSpPr>
          <p:spPr>
            <a:xfrm>
              <a:off x="2051720" y="30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991">
              <a:extLst>
                <a:ext uri="{FF2B5EF4-FFF2-40B4-BE49-F238E27FC236}">
                  <a16:creationId xmlns:a16="http://schemas.microsoft.com/office/drawing/2014/main" id="{D9A44F34-AE93-4541-A3CC-E45FFB017292}"/>
                </a:ext>
              </a:extLst>
            </p:cNvPr>
            <p:cNvCxnSpPr/>
            <p:nvPr/>
          </p:nvCxnSpPr>
          <p:spPr>
            <a:xfrm>
              <a:off x="2051720" y="32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993">
              <a:extLst>
                <a:ext uri="{FF2B5EF4-FFF2-40B4-BE49-F238E27FC236}">
                  <a16:creationId xmlns:a16="http://schemas.microsoft.com/office/drawing/2014/main" id="{16C39FCD-DFCD-4439-8D44-7C44DDFAB996}"/>
                </a:ext>
              </a:extLst>
            </p:cNvPr>
            <p:cNvCxnSpPr/>
            <p:nvPr/>
          </p:nvCxnSpPr>
          <p:spPr>
            <a:xfrm>
              <a:off x="2051720" y="34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994">
              <a:extLst>
                <a:ext uri="{FF2B5EF4-FFF2-40B4-BE49-F238E27FC236}">
                  <a16:creationId xmlns:a16="http://schemas.microsoft.com/office/drawing/2014/main" id="{8F1046DC-76A1-478A-A8C8-B4B5312FCAB7}"/>
                </a:ext>
              </a:extLst>
            </p:cNvPr>
            <p:cNvCxnSpPr/>
            <p:nvPr/>
          </p:nvCxnSpPr>
          <p:spPr>
            <a:xfrm>
              <a:off x="2051720" y="36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1004">
              <a:extLst>
                <a:ext uri="{FF2B5EF4-FFF2-40B4-BE49-F238E27FC236}">
                  <a16:creationId xmlns:a16="http://schemas.microsoft.com/office/drawing/2014/main" id="{43414D35-16B4-4248-A441-3746B2534A1D}"/>
                </a:ext>
              </a:extLst>
            </p:cNvPr>
            <p:cNvCxnSpPr/>
            <p:nvPr/>
          </p:nvCxnSpPr>
          <p:spPr>
            <a:xfrm>
              <a:off x="2052000" y="37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005">
              <a:extLst>
                <a:ext uri="{FF2B5EF4-FFF2-40B4-BE49-F238E27FC236}">
                  <a16:creationId xmlns:a16="http://schemas.microsoft.com/office/drawing/2014/main" id="{DA91BFCD-F5A3-45FC-8D9C-4B2187C22612}"/>
                </a:ext>
              </a:extLst>
            </p:cNvPr>
            <p:cNvCxnSpPr/>
            <p:nvPr/>
          </p:nvCxnSpPr>
          <p:spPr>
            <a:xfrm>
              <a:off x="2052000" y="39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1008">
              <a:extLst>
                <a:ext uri="{FF2B5EF4-FFF2-40B4-BE49-F238E27FC236}">
                  <a16:creationId xmlns:a16="http://schemas.microsoft.com/office/drawing/2014/main" id="{44AD1AAA-ED50-44D7-A55E-70B1AE503BE4}"/>
                </a:ext>
              </a:extLst>
            </p:cNvPr>
            <p:cNvCxnSpPr/>
            <p:nvPr/>
          </p:nvCxnSpPr>
          <p:spPr>
            <a:xfrm>
              <a:off x="2052000" y="43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999">
              <a:extLst>
                <a:ext uri="{FF2B5EF4-FFF2-40B4-BE49-F238E27FC236}">
                  <a16:creationId xmlns:a16="http://schemas.microsoft.com/office/drawing/2014/main" id="{80520084-3FF3-4F17-ADCD-FACD8AE90F9A}"/>
                </a:ext>
              </a:extLst>
            </p:cNvPr>
            <p:cNvCxnSpPr/>
            <p:nvPr/>
          </p:nvCxnSpPr>
          <p:spPr>
            <a:xfrm>
              <a:off x="2051720" y="45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1000">
              <a:extLst>
                <a:ext uri="{FF2B5EF4-FFF2-40B4-BE49-F238E27FC236}">
                  <a16:creationId xmlns:a16="http://schemas.microsoft.com/office/drawing/2014/main" id="{D4E5A55E-9D9D-4137-A0CA-6A7139864881}"/>
                </a:ext>
              </a:extLst>
            </p:cNvPr>
            <p:cNvCxnSpPr/>
            <p:nvPr/>
          </p:nvCxnSpPr>
          <p:spPr>
            <a:xfrm>
              <a:off x="2051720" y="46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1002">
              <a:extLst>
                <a:ext uri="{FF2B5EF4-FFF2-40B4-BE49-F238E27FC236}">
                  <a16:creationId xmlns:a16="http://schemas.microsoft.com/office/drawing/2014/main" id="{A1B50831-F045-428C-95BA-AEDABF23F0FC}"/>
                </a:ext>
              </a:extLst>
            </p:cNvPr>
            <p:cNvCxnSpPr/>
            <p:nvPr/>
          </p:nvCxnSpPr>
          <p:spPr>
            <a:xfrm>
              <a:off x="2051720" y="48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1003">
              <a:extLst>
                <a:ext uri="{FF2B5EF4-FFF2-40B4-BE49-F238E27FC236}">
                  <a16:creationId xmlns:a16="http://schemas.microsoft.com/office/drawing/2014/main" id="{DED125CB-4618-4EDA-AF8D-016BAB36ACDC}"/>
                </a:ext>
              </a:extLst>
            </p:cNvPr>
            <p:cNvCxnSpPr/>
            <p:nvPr/>
          </p:nvCxnSpPr>
          <p:spPr>
            <a:xfrm>
              <a:off x="2051720" y="50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1027">
              <a:extLst>
                <a:ext uri="{FF2B5EF4-FFF2-40B4-BE49-F238E27FC236}">
                  <a16:creationId xmlns:a16="http://schemas.microsoft.com/office/drawing/2014/main" id="{65362F9C-D8D8-422E-BE8B-2961EFF01B6F}"/>
                </a:ext>
              </a:extLst>
            </p:cNvPr>
            <p:cNvCxnSpPr/>
            <p:nvPr/>
          </p:nvCxnSpPr>
          <p:spPr>
            <a:xfrm>
              <a:off x="2052000" y="52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1028">
              <a:extLst>
                <a:ext uri="{FF2B5EF4-FFF2-40B4-BE49-F238E27FC236}">
                  <a16:creationId xmlns:a16="http://schemas.microsoft.com/office/drawing/2014/main" id="{ED7A3E09-E7E7-4B41-8935-47B2EB92AD53}"/>
                </a:ext>
              </a:extLst>
            </p:cNvPr>
            <p:cNvCxnSpPr/>
            <p:nvPr/>
          </p:nvCxnSpPr>
          <p:spPr>
            <a:xfrm>
              <a:off x="2052000" y="54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1029">
              <a:extLst>
                <a:ext uri="{FF2B5EF4-FFF2-40B4-BE49-F238E27FC236}">
                  <a16:creationId xmlns:a16="http://schemas.microsoft.com/office/drawing/2014/main" id="{7C8531D9-68E1-4973-B39B-EB8D758C1882}"/>
                </a:ext>
              </a:extLst>
            </p:cNvPr>
            <p:cNvCxnSpPr/>
            <p:nvPr/>
          </p:nvCxnSpPr>
          <p:spPr>
            <a:xfrm>
              <a:off x="2051720" y="55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1030">
              <a:extLst>
                <a:ext uri="{FF2B5EF4-FFF2-40B4-BE49-F238E27FC236}">
                  <a16:creationId xmlns:a16="http://schemas.microsoft.com/office/drawing/2014/main" id="{D60CF12A-1B8D-41E4-85A8-054DF42347B4}"/>
                </a:ext>
              </a:extLst>
            </p:cNvPr>
            <p:cNvCxnSpPr/>
            <p:nvPr/>
          </p:nvCxnSpPr>
          <p:spPr>
            <a:xfrm>
              <a:off x="2051720" y="57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1031">
              <a:extLst>
                <a:ext uri="{FF2B5EF4-FFF2-40B4-BE49-F238E27FC236}">
                  <a16:creationId xmlns:a16="http://schemas.microsoft.com/office/drawing/2014/main" id="{F4784B6F-6520-4B6B-B92E-E252D4080B1E}"/>
                </a:ext>
              </a:extLst>
            </p:cNvPr>
            <p:cNvCxnSpPr/>
            <p:nvPr/>
          </p:nvCxnSpPr>
          <p:spPr>
            <a:xfrm>
              <a:off x="2051720" y="59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1032">
              <a:extLst>
                <a:ext uri="{FF2B5EF4-FFF2-40B4-BE49-F238E27FC236}">
                  <a16:creationId xmlns:a16="http://schemas.microsoft.com/office/drawing/2014/main" id="{C2F2C84D-0BA6-4107-8FE9-87780C8C5562}"/>
                </a:ext>
              </a:extLst>
            </p:cNvPr>
            <p:cNvCxnSpPr/>
            <p:nvPr/>
          </p:nvCxnSpPr>
          <p:spPr>
            <a:xfrm>
              <a:off x="2051720" y="61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1036">
              <a:extLst>
                <a:ext uri="{FF2B5EF4-FFF2-40B4-BE49-F238E27FC236}">
                  <a16:creationId xmlns:a16="http://schemas.microsoft.com/office/drawing/2014/main" id="{511E9BCB-A4DC-4DE6-91CB-DCC4D6E308C9}"/>
                </a:ext>
              </a:extLst>
            </p:cNvPr>
            <p:cNvCxnSpPr/>
            <p:nvPr/>
          </p:nvCxnSpPr>
          <p:spPr>
            <a:xfrm>
              <a:off x="2051720" y="18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1037">
              <a:extLst>
                <a:ext uri="{FF2B5EF4-FFF2-40B4-BE49-F238E27FC236}">
                  <a16:creationId xmlns:a16="http://schemas.microsoft.com/office/drawing/2014/main" id="{D53116A2-343A-4716-B469-298F4F632E4C}"/>
                </a:ext>
              </a:extLst>
            </p:cNvPr>
            <p:cNvCxnSpPr/>
            <p:nvPr/>
          </p:nvCxnSpPr>
          <p:spPr>
            <a:xfrm>
              <a:off x="2051720" y="19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1038">
              <a:extLst>
                <a:ext uri="{FF2B5EF4-FFF2-40B4-BE49-F238E27FC236}">
                  <a16:creationId xmlns:a16="http://schemas.microsoft.com/office/drawing/2014/main" id="{C323F7E2-B969-4090-9042-4A33096DECDF}"/>
                </a:ext>
              </a:extLst>
            </p:cNvPr>
            <p:cNvCxnSpPr/>
            <p:nvPr/>
          </p:nvCxnSpPr>
          <p:spPr>
            <a:xfrm>
              <a:off x="2051720" y="21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1039">
              <a:extLst>
                <a:ext uri="{FF2B5EF4-FFF2-40B4-BE49-F238E27FC236}">
                  <a16:creationId xmlns:a16="http://schemas.microsoft.com/office/drawing/2014/main" id="{03DACE9C-1821-48CF-903F-EBE760C09A38}"/>
                </a:ext>
              </a:extLst>
            </p:cNvPr>
            <p:cNvCxnSpPr/>
            <p:nvPr/>
          </p:nvCxnSpPr>
          <p:spPr>
            <a:xfrm>
              <a:off x="2051720" y="63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1040">
              <a:extLst>
                <a:ext uri="{FF2B5EF4-FFF2-40B4-BE49-F238E27FC236}">
                  <a16:creationId xmlns:a16="http://schemas.microsoft.com/office/drawing/2014/main" id="{D5BCA98C-F7B2-4832-8695-9B36CC54CB7B}"/>
                </a:ext>
              </a:extLst>
            </p:cNvPr>
            <p:cNvCxnSpPr/>
            <p:nvPr/>
          </p:nvCxnSpPr>
          <p:spPr>
            <a:xfrm>
              <a:off x="2052000" y="64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직선 연결선 1053">
            <a:extLst>
              <a:ext uri="{FF2B5EF4-FFF2-40B4-BE49-F238E27FC236}">
                <a16:creationId xmlns:a16="http://schemas.microsoft.com/office/drawing/2014/main" id="{65DC3BE4-334C-42FE-BE0C-3D0330B5CE51}"/>
              </a:ext>
            </a:extLst>
          </p:cNvPr>
          <p:cNvCxnSpPr/>
          <p:nvPr/>
        </p:nvCxnSpPr>
        <p:spPr>
          <a:xfrm rot="5400000">
            <a:off x="3641519" y="4158000"/>
            <a:ext cx="50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007">
            <a:extLst>
              <a:ext uri="{FF2B5EF4-FFF2-40B4-BE49-F238E27FC236}">
                <a16:creationId xmlns:a16="http://schemas.microsoft.com/office/drawing/2014/main" id="{F9035139-2AF3-449E-954B-9DD8A16A9471}"/>
              </a:ext>
            </a:extLst>
          </p:cNvPr>
          <p:cNvCxnSpPr/>
          <p:nvPr/>
        </p:nvCxnSpPr>
        <p:spPr>
          <a:xfrm>
            <a:off x="3641519" y="4147200"/>
            <a:ext cx="50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310">
            <a:extLst>
              <a:ext uri="{FF2B5EF4-FFF2-40B4-BE49-F238E27FC236}">
                <a16:creationId xmlns:a16="http://schemas.microsoft.com/office/drawing/2014/main" id="{7A5B5F9E-7077-457D-83A6-26A6D8018D69}"/>
              </a:ext>
            </a:extLst>
          </p:cNvPr>
          <p:cNvGrpSpPr/>
          <p:nvPr/>
        </p:nvGrpSpPr>
        <p:grpSpPr>
          <a:xfrm>
            <a:off x="5078903" y="2352568"/>
            <a:ext cx="2134544" cy="4010912"/>
            <a:chOff x="5364000" y="2314544"/>
            <a:chExt cx="2134544" cy="4010912"/>
          </a:xfrm>
        </p:grpSpPr>
        <p:cxnSp>
          <p:nvCxnSpPr>
            <p:cNvPr id="204" name="직선 연결선 264">
              <a:extLst>
                <a:ext uri="{FF2B5EF4-FFF2-40B4-BE49-F238E27FC236}">
                  <a16:creationId xmlns:a16="http://schemas.microsoft.com/office/drawing/2014/main" id="{3719E40A-63FA-44F2-A6BB-8329859CB596}"/>
                </a:ext>
              </a:extLst>
            </p:cNvPr>
            <p:cNvCxnSpPr/>
            <p:nvPr/>
          </p:nvCxnSpPr>
          <p:spPr>
            <a:xfrm flipV="1">
              <a:off x="5364000" y="3258000"/>
              <a:ext cx="180000" cy="28533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65">
              <a:extLst>
                <a:ext uri="{FF2B5EF4-FFF2-40B4-BE49-F238E27FC236}">
                  <a16:creationId xmlns:a16="http://schemas.microsoft.com/office/drawing/2014/main" id="{AFBC8758-1A0A-4640-BC34-075F88756965}"/>
                </a:ext>
              </a:extLst>
            </p:cNvPr>
            <p:cNvCxnSpPr/>
            <p:nvPr/>
          </p:nvCxnSpPr>
          <p:spPr>
            <a:xfrm flipV="1">
              <a:off x="5544000" y="2916000"/>
              <a:ext cx="180000" cy="34196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68">
              <a:extLst>
                <a:ext uri="{FF2B5EF4-FFF2-40B4-BE49-F238E27FC236}">
                  <a16:creationId xmlns:a16="http://schemas.microsoft.com/office/drawing/2014/main" id="{CD8449BF-5D4D-47D9-8953-E3A2EE581666}"/>
                </a:ext>
              </a:extLst>
            </p:cNvPr>
            <p:cNvCxnSpPr/>
            <p:nvPr/>
          </p:nvCxnSpPr>
          <p:spPr>
            <a:xfrm flipV="1">
              <a:off x="5724000" y="2348880"/>
              <a:ext cx="180128" cy="56712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72">
              <a:extLst>
                <a:ext uri="{FF2B5EF4-FFF2-40B4-BE49-F238E27FC236}">
                  <a16:creationId xmlns:a16="http://schemas.microsoft.com/office/drawing/2014/main" id="{32032FD1-9533-4074-8548-3909723A4A0D}"/>
                </a:ext>
              </a:extLst>
            </p:cNvPr>
            <p:cNvCxnSpPr/>
            <p:nvPr/>
          </p:nvCxnSpPr>
          <p:spPr>
            <a:xfrm flipH="1" flipV="1">
              <a:off x="5940152" y="2340000"/>
              <a:ext cx="107848" cy="18889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75">
              <a:extLst>
                <a:ext uri="{FF2B5EF4-FFF2-40B4-BE49-F238E27FC236}">
                  <a16:creationId xmlns:a16="http://schemas.microsoft.com/office/drawing/2014/main" id="{7B50A345-4276-4731-8574-0D21D3F732B5}"/>
                </a:ext>
              </a:extLst>
            </p:cNvPr>
            <p:cNvCxnSpPr/>
            <p:nvPr/>
          </p:nvCxnSpPr>
          <p:spPr>
            <a:xfrm flipH="1" flipV="1">
              <a:off x="6084000" y="2564896"/>
              <a:ext cx="205456" cy="52056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79">
              <a:extLst>
                <a:ext uri="{FF2B5EF4-FFF2-40B4-BE49-F238E27FC236}">
                  <a16:creationId xmlns:a16="http://schemas.microsoft.com/office/drawing/2014/main" id="{D9DC5272-7AE9-4924-A932-68A1EB4F7620}"/>
                </a:ext>
              </a:extLst>
            </p:cNvPr>
            <p:cNvCxnSpPr/>
            <p:nvPr/>
          </p:nvCxnSpPr>
          <p:spPr>
            <a:xfrm flipH="1" flipV="1">
              <a:off x="6300192" y="3068960"/>
              <a:ext cx="169264" cy="20548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82">
              <a:extLst>
                <a:ext uri="{FF2B5EF4-FFF2-40B4-BE49-F238E27FC236}">
                  <a16:creationId xmlns:a16="http://schemas.microsoft.com/office/drawing/2014/main" id="{4532A9FB-72ED-47EC-8464-38AD61F9BA78}"/>
                </a:ext>
              </a:extLst>
            </p:cNvPr>
            <p:cNvCxnSpPr/>
            <p:nvPr/>
          </p:nvCxnSpPr>
          <p:spPr>
            <a:xfrm flipH="1">
              <a:off x="6480000" y="2564896"/>
              <a:ext cx="144232" cy="6840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83">
              <a:extLst>
                <a:ext uri="{FF2B5EF4-FFF2-40B4-BE49-F238E27FC236}">
                  <a16:creationId xmlns:a16="http://schemas.microsoft.com/office/drawing/2014/main" id="{75DF7B94-B22F-4A96-B6C4-DF4C3F9BE0CB}"/>
                </a:ext>
              </a:extLst>
            </p:cNvPr>
            <p:cNvCxnSpPr/>
            <p:nvPr/>
          </p:nvCxnSpPr>
          <p:spPr>
            <a:xfrm>
              <a:off x="6829456" y="3634472"/>
              <a:ext cx="129360" cy="72008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92">
              <a:extLst>
                <a:ext uri="{FF2B5EF4-FFF2-40B4-BE49-F238E27FC236}">
                  <a16:creationId xmlns:a16="http://schemas.microsoft.com/office/drawing/2014/main" id="{4F6B437D-3F79-475F-BB9B-F82F4A7E3C8A}"/>
                </a:ext>
              </a:extLst>
            </p:cNvPr>
            <p:cNvCxnSpPr/>
            <p:nvPr/>
          </p:nvCxnSpPr>
          <p:spPr>
            <a:xfrm flipH="1">
              <a:off x="7164000" y="2314544"/>
              <a:ext cx="154544" cy="394945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93">
              <a:extLst>
                <a:ext uri="{FF2B5EF4-FFF2-40B4-BE49-F238E27FC236}">
                  <a16:creationId xmlns:a16="http://schemas.microsoft.com/office/drawing/2014/main" id="{C290FFCE-3803-4269-BD3C-4EB9411F6974}"/>
                </a:ext>
              </a:extLst>
            </p:cNvPr>
            <p:cNvCxnSpPr/>
            <p:nvPr/>
          </p:nvCxnSpPr>
          <p:spPr>
            <a:xfrm flipH="1" flipV="1">
              <a:off x="6958816" y="4354552"/>
              <a:ext cx="179728" cy="19709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303">
              <a:extLst>
                <a:ext uri="{FF2B5EF4-FFF2-40B4-BE49-F238E27FC236}">
                  <a16:creationId xmlns:a16="http://schemas.microsoft.com/office/drawing/2014/main" id="{0A0DD8B4-3BFE-46EB-8BA2-1911AB3AB5F4}"/>
                </a:ext>
              </a:extLst>
            </p:cNvPr>
            <p:cNvCxnSpPr/>
            <p:nvPr/>
          </p:nvCxnSpPr>
          <p:spPr>
            <a:xfrm flipH="1">
              <a:off x="7369456" y="2314544"/>
              <a:ext cx="129088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306">
              <a:extLst>
                <a:ext uri="{FF2B5EF4-FFF2-40B4-BE49-F238E27FC236}">
                  <a16:creationId xmlns:a16="http://schemas.microsoft.com/office/drawing/2014/main" id="{913CE38E-5362-4813-9102-7373E4FCBF8D}"/>
                </a:ext>
              </a:extLst>
            </p:cNvPr>
            <p:cNvCxnSpPr/>
            <p:nvPr/>
          </p:nvCxnSpPr>
          <p:spPr>
            <a:xfrm>
              <a:off x="6624232" y="2564896"/>
              <a:ext cx="179768" cy="108012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8" name="표 118">
            <a:extLst>
              <a:ext uri="{FF2B5EF4-FFF2-40B4-BE49-F238E27FC236}">
                <a16:creationId xmlns:a16="http://schemas.microsoft.com/office/drawing/2014/main" id="{672F40E6-D9BC-449A-A4E0-140B2560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66279"/>
              </p:ext>
            </p:extLst>
          </p:nvPr>
        </p:nvGraphicFramePr>
        <p:xfrm>
          <a:off x="755576" y="980728"/>
          <a:ext cx="1312752" cy="5558472"/>
        </p:xfrm>
        <a:graphic>
          <a:graphicData uri="http://schemas.openxmlformats.org/drawingml/2006/table">
            <a:tbl>
              <a:tblPr/>
              <a:tblGrid>
                <a:gridCol w="65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rush Script MT" pitchFamily="66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rush Script MT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29" name="타원 121">
            <a:extLst>
              <a:ext uri="{FF2B5EF4-FFF2-40B4-BE49-F238E27FC236}">
                <a16:creationId xmlns:a16="http://schemas.microsoft.com/office/drawing/2014/main" id="{AB6C9A75-E000-4E19-B727-20A65E7D0472}"/>
              </a:ext>
            </a:extLst>
          </p:cNvPr>
          <p:cNvSpPr/>
          <p:nvPr/>
        </p:nvSpPr>
        <p:spPr>
          <a:xfrm>
            <a:off x="5050403" y="611373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2">
            <a:extLst>
              <a:ext uri="{FF2B5EF4-FFF2-40B4-BE49-F238E27FC236}">
                <a16:creationId xmlns:a16="http://schemas.microsoft.com/office/drawing/2014/main" id="{94D31A38-334E-4D77-8230-BCCE30F820D3}"/>
              </a:ext>
            </a:extLst>
          </p:cNvPr>
          <p:cNvSpPr/>
          <p:nvPr/>
        </p:nvSpPr>
        <p:spPr>
          <a:xfrm>
            <a:off x="5230515" y="32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81">
            <a:extLst>
              <a:ext uri="{FF2B5EF4-FFF2-40B4-BE49-F238E27FC236}">
                <a16:creationId xmlns:a16="http://schemas.microsoft.com/office/drawing/2014/main" id="{9DF845D3-FDF5-4E62-80D1-6646F6619219}"/>
              </a:ext>
            </a:extLst>
          </p:cNvPr>
          <p:cNvSpPr/>
          <p:nvPr/>
        </p:nvSpPr>
        <p:spPr>
          <a:xfrm>
            <a:off x="5590555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82">
            <a:extLst>
              <a:ext uri="{FF2B5EF4-FFF2-40B4-BE49-F238E27FC236}">
                <a16:creationId xmlns:a16="http://schemas.microsoft.com/office/drawing/2014/main" id="{378D1D9F-5A9A-42F8-979E-B8A2F40BED73}"/>
              </a:ext>
            </a:extLst>
          </p:cNvPr>
          <p:cNvSpPr/>
          <p:nvPr/>
        </p:nvSpPr>
        <p:spPr>
          <a:xfrm>
            <a:off x="5410403" y="286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83">
            <a:extLst>
              <a:ext uri="{FF2B5EF4-FFF2-40B4-BE49-F238E27FC236}">
                <a16:creationId xmlns:a16="http://schemas.microsoft.com/office/drawing/2014/main" id="{03336BE5-B640-4124-AAEE-57903BEB38E0}"/>
              </a:ext>
            </a:extLst>
          </p:cNvPr>
          <p:cNvSpPr/>
          <p:nvPr/>
        </p:nvSpPr>
        <p:spPr>
          <a:xfrm>
            <a:off x="5950403" y="304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84">
            <a:extLst>
              <a:ext uri="{FF2B5EF4-FFF2-40B4-BE49-F238E27FC236}">
                <a16:creationId xmlns:a16="http://schemas.microsoft.com/office/drawing/2014/main" id="{AF6677A3-F4EB-4ABD-BC7E-7B4717D59B25}"/>
              </a:ext>
            </a:extLst>
          </p:cNvPr>
          <p:cNvSpPr/>
          <p:nvPr/>
        </p:nvSpPr>
        <p:spPr>
          <a:xfrm>
            <a:off x="5770403" y="25133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85">
            <a:extLst>
              <a:ext uri="{FF2B5EF4-FFF2-40B4-BE49-F238E27FC236}">
                <a16:creationId xmlns:a16="http://schemas.microsoft.com/office/drawing/2014/main" id="{0C15A88A-A96F-40CF-8417-E4F8FE4268F0}"/>
              </a:ext>
            </a:extLst>
          </p:cNvPr>
          <p:cNvSpPr/>
          <p:nvPr/>
        </p:nvSpPr>
        <p:spPr>
          <a:xfrm>
            <a:off x="6310635" y="25133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86">
            <a:extLst>
              <a:ext uri="{FF2B5EF4-FFF2-40B4-BE49-F238E27FC236}">
                <a16:creationId xmlns:a16="http://schemas.microsoft.com/office/drawing/2014/main" id="{48D2F921-DEB6-4DD5-8A42-85EE65AF606C}"/>
              </a:ext>
            </a:extLst>
          </p:cNvPr>
          <p:cNvSpPr/>
          <p:nvPr/>
        </p:nvSpPr>
        <p:spPr>
          <a:xfrm>
            <a:off x="6130403" y="323341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87">
            <a:extLst>
              <a:ext uri="{FF2B5EF4-FFF2-40B4-BE49-F238E27FC236}">
                <a16:creationId xmlns:a16="http://schemas.microsoft.com/office/drawing/2014/main" id="{4F0D09F9-7312-46FB-9EB4-5558AA3ECC2D}"/>
              </a:ext>
            </a:extLst>
          </p:cNvPr>
          <p:cNvSpPr/>
          <p:nvPr/>
        </p:nvSpPr>
        <p:spPr>
          <a:xfrm>
            <a:off x="6634815" y="43135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88">
            <a:extLst>
              <a:ext uri="{FF2B5EF4-FFF2-40B4-BE49-F238E27FC236}">
                <a16:creationId xmlns:a16="http://schemas.microsoft.com/office/drawing/2014/main" id="{72FE8AAB-BD4D-44C5-8049-A6A80A37D8C0}"/>
              </a:ext>
            </a:extLst>
          </p:cNvPr>
          <p:cNvSpPr/>
          <p:nvPr/>
        </p:nvSpPr>
        <p:spPr>
          <a:xfrm>
            <a:off x="6481124" y="357301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89">
            <a:extLst>
              <a:ext uri="{FF2B5EF4-FFF2-40B4-BE49-F238E27FC236}">
                <a16:creationId xmlns:a16="http://schemas.microsoft.com/office/drawing/2014/main" id="{0C071BCC-4D22-4519-9C40-68DD709ADA06}"/>
              </a:ext>
            </a:extLst>
          </p:cNvPr>
          <p:cNvSpPr/>
          <p:nvPr/>
        </p:nvSpPr>
        <p:spPr>
          <a:xfrm>
            <a:off x="7030403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90">
            <a:extLst>
              <a:ext uri="{FF2B5EF4-FFF2-40B4-BE49-F238E27FC236}">
                <a16:creationId xmlns:a16="http://schemas.microsoft.com/office/drawing/2014/main" id="{04008326-AAC1-46FA-89BA-BF99C169B99A}"/>
              </a:ext>
            </a:extLst>
          </p:cNvPr>
          <p:cNvSpPr/>
          <p:nvPr/>
        </p:nvSpPr>
        <p:spPr>
          <a:xfrm>
            <a:off x="6850403" y="628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91">
            <a:extLst>
              <a:ext uri="{FF2B5EF4-FFF2-40B4-BE49-F238E27FC236}">
                <a16:creationId xmlns:a16="http://schemas.microsoft.com/office/drawing/2014/main" id="{3CF1FB2D-2588-4D4A-98C3-767C6A0D14F6}"/>
              </a:ext>
            </a:extLst>
          </p:cNvPr>
          <p:cNvSpPr/>
          <p:nvPr/>
        </p:nvSpPr>
        <p:spPr>
          <a:xfrm>
            <a:off x="7210403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96">
            <a:extLst>
              <a:ext uri="{FF2B5EF4-FFF2-40B4-BE49-F238E27FC236}">
                <a16:creationId xmlns:a16="http://schemas.microsoft.com/office/drawing/2014/main" id="{5689C652-F90E-4580-96DD-565975EFBBA3}"/>
              </a:ext>
            </a:extLst>
          </p:cNvPr>
          <p:cNvGrpSpPr/>
          <p:nvPr/>
        </p:nvGrpSpPr>
        <p:grpSpPr>
          <a:xfrm>
            <a:off x="864000" y="1403484"/>
            <a:ext cx="1144174" cy="378624"/>
            <a:chOff x="864000" y="1403484"/>
            <a:chExt cx="1144174" cy="378624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6EC2C-3246-4E4C-AAAA-E3129779FE66}"/>
                </a:ext>
              </a:extLst>
            </p:cNvPr>
            <p:cNvSpPr txBox="1"/>
            <p:nvPr/>
          </p:nvSpPr>
          <p:spPr>
            <a:xfrm>
              <a:off x="864000" y="140348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-6</a:t>
              </a:r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1133A98-E976-433C-AFFA-567B599A0148}"/>
                </a:ext>
              </a:extLst>
            </p:cNvPr>
            <p:cNvSpPr txBox="1"/>
            <p:nvPr/>
          </p:nvSpPr>
          <p:spPr>
            <a:xfrm>
              <a:off x="1475656" y="1412776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-11</a:t>
              </a:r>
              <a:endParaRPr lang="ko-KR" altLang="en-US" dirty="0"/>
            </a:p>
          </p:txBody>
        </p:sp>
      </p:grpSp>
      <p:grpSp>
        <p:nvGrpSpPr>
          <p:cNvPr id="145" name="그룹 212">
            <a:extLst>
              <a:ext uri="{FF2B5EF4-FFF2-40B4-BE49-F238E27FC236}">
                <a16:creationId xmlns:a16="http://schemas.microsoft.com/office/drawing/2014/main" id="{5D227AE9-797E-48AD-9F62-8A2D416B42E6}"/>
              </a:ext>
            </a:extLst>
          </p:cNvPr>
          <p:cNvGrpSpPr/>
          <p:nvPr/>
        </p:nvGrpSpPr>
        <p:grpSpPr>
          <a:xfrm>
            <a:off x="864000" y="1800000"/>
            <a:ext cx="995304" cy="369332"/>
            <a:chOff x="864000" y="1800000"/>
            <a:chExt cx="995304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8330874-CF48-4168-AB19-EC0EBB54E0DA}"/>
                </a:ext>
              </a:extLst>
            </p:cNvPr>
            <p:cNvSpPr txBox="1"/>
            <p:nvPr/>
          </p:nvSpPr>
          <p:spPr>
            <a:xfrm>
              <a:off x="864000" y="1800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-5</a:t>
              </a:r>
              <a:endParaRPr lang="ko-KR" alt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A519D19-D312-4429-A5AC-F1A0C556C18C}"/>
                </a:ext>
              </a:extLst>
            </p:cNvPr>
            <p:cNvSpPr txBox="1"/>
            <p:nvPr/>
          </p:nvSpPr>
          <p:spPr>
            <a:xfrm>
              <a:off x="1548000" y="180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pSp>
        <p:nvGrpSpPr>
          <p:cNvPr id="148" name="그룹 213">
            <a:extLst>
              <a:ext uri="{FF2B5EF4-FFF2-40B4-BE49-F238E27FC236}">
                <a16:creationId xmlns:a16="http://schemas.microsoft.com/office/drawing/2014/main" id="{2797411F-6650-44E9-8700-C721695B35A4}"/>
              </a:ext>
            </a:extLst>
          </p:cNvPr>
          <p:cNvGrpSpPr/>
          <p:nvPr/>
        </p:nvGrpSpPr>
        <p:grpSpPr>
          <a:xfrm>
            <a:off x="864000" y="2196000"/>
            <a:ext cx="994968" cy="378196"/>
            <a:chOff x="864000" y="2196000"/>
            <a:chExt cx="994968" cy="378196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B17D56-9AD6-4DBA-8E9C-453317606F06}"/>
                </a:ext>
              </a:extLst>
            </p:cNvPr>
            <p:cNvSpPr txBox="1"/>
            <p:nvPr/>
          </p:nvSpPr>
          <p:spPr>
            <a:xfrm>
              <a:off x="864000" y="220486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95081A-ED16-42B8-95F3-5991B8FA65B1}"/>
                </a:ext>
              </a:extLst>
            </p:cNvPr>
            <p:cNvSpPr txBox="1"/>
            <p:nvPr/>
          </p:nvSpPr>
          <p:spPr>
            <a:xfrm>
              <a:off x="1547664" y="219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151" name="그룹 216">
            <a:extLst>
              <a:ext uri="{FF2B5EF4-FFF2-40B4-BE49-F238E27FC236}">
                <a16:creationId xmlns:a16="http://schemas.microsoft.com/office/drawing/2014/main" id="{CF90836A-3F25-4796-B7C2-8DD935AE8146}"/>
              </a:ext>
            </a:extLst>
          </p:cNvPr>
          <p:cNvGrpSpPr/>
          <p:nvPr/>
        </p:nvGrpSpPr>
        <p:grpSpPr>
          <a:xfrm>
            <a:off x="864000" y="2592000"/>
            <a:ext cx="1049940" cy="369332"/>
            <a:chOff x="864000" y="2592000"/>
            <a:chExt cx="1049940" cy="369332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E213327-DCF7-4569-AEB0-D70F6F21B6DD}"/>
                </a:ext>
              </a:extLst>
            </p:cNvPr>
            <p:cNvSpPr txBox="1"/>
            <p:nvPr/>
          </p:nvSpPr>
          <p:spPr>
            <a:xfrm>
              <a:off x="864000" y="2592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-3</a:t>
              </a:r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CEF124A-B446-40BE-A7E4-95C0F303291B}"/>
                </a:ext>
              </a:extLst>
            </p:cNvPr>
            <p:cNvSpPr txBox="1"/>
            <p:nvPr/>
          </p:nvSpPr>
          <p:spPr>
            <a:xfrm>
              <a:off x="1476000" y="259200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54" name="그룹 234">
            <a:extLst>
              <a:ext uri="{FF2B5EF4-FFF2-40B4-BE49-F238E27FC236}">
                <a16:creationId xmlns:a16="http://schemas.microsoft.com/office/drawing/2014/main" id="{92DD5D55-E62B-4204-9BF4-87EC5D81D77E}"/>
              </a:ext>
            </a:extLst>
          </p:cNvPr>
          <p:cNvGrpSpPr/>
          <p:nvPr/>
        </p:nvGrpSpPr>
        <p:grpSpPr>
          <a:xfrm>
            <a:off x="864000" y="3024000"/>
            <a:ext cx="994968" cy="369332"/>
            <a:chOff x="864000" y="3024000"/>
            <a:chExt cx="994968" cy="369332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35C56AE-4CD8-49C9-9D53-8386314BC216}"/>
                </a:ext>
              </a:extLst>
            </p:cNvPr>
            <p:cNvSpPr txBox="1"/>
            <p:nvPr/>
          </p:nvSpPr>
          <p:spPr>
            <a:xfrm>
              <a:off x="864000" y="3024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3C18DD7-58B1-4F42-BBF4-9F85CAC15FA4}"/>
                </a:ext>
              </a:extLst>
            </p:cNvPr>
            <p:cNvSpPr txBox="1"/>
            <p:nvPr/>
          </p:nvSpPr>
          <p:spPr>
            <a:xfrm>
              <a:off x="1547664" y="302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157" name="그룹 228">
            <a:extLst>
              <a:ext uri="{FF2B5EF4-FFF2-40B4-BE49-F238E27FC236}">
                <a16:creationId xmlns:a16="http://schemas.microsoft.com/office/drawing/2014/main" id="{DC81D0E5-47D0-4B9E-894A-BF0AFF8E00BC}"/>
              </a:ext>
            </a:extLst>
          </p:cNvPr>
          <p:cNvGrpSpPr/>
          <p:nvPr/>
        </p:nvGrpSpPr>
        <p:grpSpPr>
          <a:xfrm>
            <a:off x="900000" y="4212000"/>
            <a:ext cx="958968" cy="378420"/>
            <a:chOff x="900000" y="4212000"/>
            <a:chExt cx="958968" cy="37842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842D0D3-7DFA-4B78-9EAF-2D8BEA99C285}"/>
                </a:ext>
              </a:extLst>
            </p:cNvPr>
            <p:cNvSpPr txBox="1"/>
            <p:nvPr/>
          </p:nvSpPr>
          <p:spPr>
            <a:xfrm>
              <a:off x="900000" y="4212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5B0E39B-C777-43F9-B4DB-A8032F6EFC2A}"/>
                </a:ext>
              </a:extLst>
            </p:cNvPr>
            <p:cNvSpPr txBox="1"/>
            <p:nvPr/>
          </p:nvSpPr>
          <p:spPr>
            <a:xfrm>
              <a:off x="1547664" y="422108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160" name="그룹 232">
            <a:extLst>
              <a:ext uri="{FF2B5EF4-FFF2-40B4-BE49-F238E27FC236}">
                <a16:creationId xmlns:a16="http://schemas.microsoft.com/office/drawing/2014/main" id="{AC65CF44-487D-4C40-BEA7-EDB404FF6A4A}"/>
              </a:ext>
            </a:extLst>
          </p:cNvPr>
          <p:cNvGrpSpPr/>
          <p:nvPr/>
        </p:nvGrpSpPr>
        <p:grpSpPr>
          <a:xfrm>
            <a:off x="900000" y="5805264"/>
            <a:ext cx="1013940" cy="387244"/>
            <a:chOff x="900000" y="5805264"/>
            <a:chExt cx="1013940" cy="38724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0942DE3-2A4E-4D2F-BE47-D99152A30B02}"/>
                </a:ext>
              </a:extLst>
            </p:cNvPr>
            <p:cNvSpPr txBox="1"/>
            <p:nvPr/>
          </p:nvSpPr>
          <p:spPr>
            <a:xfrm>
              <a:off x="900000" y="58231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6018ECB-F233-4F8B-8BDD-89DF30109B21}"/>
                </a:ext>
              </a:extLst>
            </p:cNvPr>
            <p:cNvSpPr txBox="1"/>
            <p:nvPr/>
          </p:nvSpPr>
          <p:spPr>
            <a:xfrm>
              <a:off x="1476000" y="580526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63" name="그룹 233">
            <a:extLst>
              <a:ext uri="{FF2B5EF4-FFF2-40B4-BE49-F238E27FC236}">
                <a16:creationId xmlns:a16="http://schemas.microsoft.com/office/drawing/2014/main" id="{90CECFB2-EDB3-4D2E-8105-039CF01D9BE5}"/>
              </a:ext>
            </a:extLst>
          </p:cNvPr>
          <p:cNvGrpSpPr/>
          <p:nvPr/>
        </p:nvGrpSpPr>
        <p:grpSpPr>
          <a:xfrm>
            <a:off x="900000" y="6165304"/>
            <a:ext cx="1013940" cy="369332"/>
            <a:chOff x="900000" y="6165304"/>
            <a:chExt cx="1013940" cy="369332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6645FAB-3C12-477E-89DF-A2E9E15FB99F}"/>
                </a:ext>
              </a:extLst>
            </p:cNvPr>
            <p:cNvSpPr txBox="1"/>
            <p:nvPr/>
          </p:nvSpPr>
          <p:spPr>
            <a:xfrm>
              <a:off x="900000" y="61653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24560B5-135F-4C30-A19C-B5729247BE7A}"/>
                </a:ext>
              </a:extLst>
            </p:cNvPr>
            <p:cNvSpPr txBox="1"/>
            <p:nvPr/>
          </p:nvSpPr>
          <p:spPr>
            <a:xfrm>
              <a:off x="1476000" y="61653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66" name="그룹 227">
            <a:extLst>
              <a:ext uri="{FF2B5EF4-FFF2-40B4-BE49-F238E27FC236}">
                <a16:creationId xmlns:a16="http://schemas.microsoft.com/office/drawing/2014/main" id="{A0FFA830-B5AE-42B1-9696-2215F4CF4533}"/>
              </a:ext>
            </a:extLst>
          </p:cNvPr>
          <p:cNvGrpSpPr/>
          <p:nvPr/>
        </p:nvGrpSpPr>
        <p:grpSpPr>
          <a:xfrm>
            <a:off x="900000" y="3816000"/>
            <a:ext cx="958968" cy="369332"/>
            <a:chOff x="900000" y="3816000"/>
            <a:chExt cx="958968" cy="369332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F9112C0-BB2C-426B-9CD0-C07D39916BFB}"/>
                </a:ext>
              </a:extLst>
            </p:cNvPr>
            <p:cNvSpPr txBox="1"/>
            <p:nvPr/>
          </p:nvSpPr>
          <p:spPr>
            <a:xfrm>
              <a:off x="900000" y="381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974BDE5-0186-4917-B3FA-C469D315EF9E}"/>
                </a:ext>
              </a:extLst>
            </p:cNvPr>
            <p:cNvSpPr txBox="1"/>
            <p:nvPr/>
          </p:nvSpPr>
          <p:spPr>
            <a:xfrm>
              <a:off x="1547664" y="381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pSp>
        <p:nvGrpSpPr>
          <p:cNvPr id="169" name="그룹 226">
            <a:extLst>
              <a:ext uri="{FF2B5EF4-FFF2-40B4-BE49-F238E27FC236}">
                <a16:creationId xmlns:a16="http://schemas.microsoft.com/office/drawing/2014/main" id="{AADCA61D-8CAE-475E-A7C7-99E09DCA8450}"/>
              </a:ext>
            </a:extLst>
          </p:cNvPr>
          <p:cNvGrpSpPr/>
          <p:nvPr/>
        </p:nvGrpSpPr>
        <p:grpSpPr>
          <a:xfrm>
            <a:off x="864000" y="3420000"/>
            <a:ext cx="994968" cy="369332"/>
            <a:chOff x="864000" y="3420000"/>
            <a:chExt cx="994968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773B447-E5E2-475F-9CBF-88943E28A55C}"/>
                </a:ext>
              </a:extLst>
            </p:cNvPr>
            <p:cNvSpPr txBox="1"/>
            <p:nvPr/>
          </p:nvSpPr>
          <p:spPr>
            <a:xfrm>
              <a:off x="864000" y="3420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2576C0E-25B6-415A-A91F-AF5BCDA1224B}"/>
                </a:ext>
              </a:extLst>
            </p:cNvPr>
            <p:cNvSpPr txBox="1"/>
            <p:nvPr/>
          </p:nvSpPr>
          <p:spPr>
            <a:xfrm>
              <a:off x="1547664" y="342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172" name="그룹 229">
            <a:extLst>
              <a:ext uri="{FF2B5EF4-FFF2-40B4-BE49-F238E27FC236}">
                <a16:creationId xmlns:a16="http://schemas.microsoft.com/office/drawing/2014/main" id="{2F0FF603-BC4C-4CFB-9FC2-6784E8757233}"/>
              </a:ext>
            </a:extLst>
          </p:cNvPr>
          <p:cNvGrpSpPr/>
          <p:nvPr/>
        </p:nvGrpSpPr>
        <p:grpSpPr>
          <a:xfrm>
            <a:off x="899592" y="4644000"/>
            <a:ext cx="959376" cy="369332"/>
            <a:chOff x="899592" y="4644000"/>
            <a:chExt cx="959376" cy="36933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A5ADC61-7EFB-44C6-98EC-161D8F7281AD}"/>
                </a:ext>
              </a:extLst>
            </p:cNvPr>
            <p:cNvSpPr txBox="1"/>
            <p:nvPr/>
          </p:nvSpPr>
          <p:spPr>
            <a:xfrm>
              <a:off x="899592" y="464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969CBD8-FBE4-4461-B53D-B1745A5B57E6}"/>
                </a:ext>
              </a:extLst>
            </p:cNvPr>
            <p:cNvSpPr txBox="1"/>
            <p:nvPr/>
          </p:nvSpPr>
          <p:spPr>
            <a:xfrm>
              <a:off x="1547664" y="464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75" name="그룹 230">
            <a:extLst>
              <a:ext uri="{FF2B5EF4-FFF2-40B4-BE49-F238E27FC236}">
                <a16:creationId xmlns:a16="http://schemas.microsoft.com/office/drawing/2014/main" id="{03C26E9B-54BE-49FE-9D07-8A5C3B54DFF7}"/>
              </a:ext>
            </a:extLst>
          </p:cNvPr>
          <p:cNvGrpSpPr/>
          <p:nvPr/>
        </p:nvGrpSpPr>
        <p:grpSpPr>
          <a:xfrm>
            <a:off x="900000" y="5013176"/>
            <a:ext cx="1017880" cy="396156"/>
            <a:chOff x="900000" y="5013176"/>
            <a:chExt cx="1017880" cy="396156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38AF97-F8FD-4AAA-9EDE-33906133E5F8}"/>
                </a:ext>
              </a:extLst>
            </p:cNvPr>
            <p:cNvSpPr txBox="1"/>
            <p:nvPr/>
          </p:nvSpPr>
          <p:spPr>
            <a:xfrm>
              <a:off x="900000" y="504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F8CE501-0528-4847-82BE-D4CB4809DEBD}"/>
                </a:ext>
              </a:extLst>
            </p:cNvPr>
            <p:cNvSpPr txBox="1"/>
            <p:nvPr/>
          </p:nvSpPr>
          <p:spPr>
            <a:xfrm>
              <a:off x="1512000" y="501317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</p:grpSp>
      <p:grpSp>
        <p:nvGrpSpPr>
          <p:cNvPr id="178" name="그룹 231">
            <a:extLst>
              <a:ext uri="{FF2B5EF4-FFF2-40B4-BE49-F238E27FC236}">
                <a16:creationId xmlns:a16="http://schemas.microsoft.com/office/drawing/2014/main" id="{B9C4099A-1C31-4A29-BBE6-3C1D24EFC6DF}"/>
              </a:ext>
            </a:extLst>
          </p:cNvPr>
          <p:cNvGrpSpPr/>
          <p:nvPr/>
        </p:nvGrpSpPr>
        <p:grpSpPr>
          <a:xfrm>
            <a:off x="864000" y="5418176"/>
            <a:ext cx="1072518" cy="387156"/>
            <a:chOff x="900000" y="5418176"/>
            <a:chExt cx="1072518" cy="38715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11D78C7-635D-4A56-950F-5ECE576E5B2F}"/>
                </a:ext>
              </a:extLst>
            </p:cNvPr>
            <p:cNvSpPr txBox="1"/>
            <p:nvPr/>
          </p:nvSpPr>
          <p:spPr>
            <a:xfrm>
              <a:off x="900000" y="54181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380F71E-53CA-4D69-9719-F7FF5DB5646F}"/>
                </a:ext>
              </a:extLst>
            </p:cNvPr>
            <p:cNvSpPr txBox="1"/>
            <p:nvPr/>
          </p:nvSpPr>
          <p:spPr>
            <a:xfrm>
              <a:off x="1440000" y="543600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-12</a:t>
              </a:r>
              <a:endParaRPr lang="ko-KR" altLang="en-US" dirty="0"/>
            </a:p>
          </p:txBody>
        </p:sp>
      </p:grpSp>
      <p:sp>
        <p:nvSpPr>
          <p:cNvPr id="181" name="타원 235">
            <a:extLst>
              <a:ext uri="{FF2B5EF4-FFF2-40B4-BE49-F238E27FC236}">
                <a16:creationId xmlns:a16="http://schemas.microsoft.com/office/drawing/2014/main" id="{F537BD2B-DE66-4A57-B74C-005FB5CBA00B}"/>
              </a:ext>
            </a:extLst>
          </p:cNvPr>
          <p:cNvSpPr/>
          <p:nvPr/>
        </p:nvSpPr>
        <p:spPr>
          <a:xfrm>
            <a:off x="827584" y="1412776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236">
            <a:extLst>
              <a:ext uri="{FF2B5EF4-FFF2-40B4-BE49-F238E27FC236}">
                <a16:creationId xmlns:a16="http://schemas.microsoft.com/office/drawing/2014/main" id="{AA80FAB9-B95A-4023-8501-6277737F12F4}"/>
              </a:ext>
            </a:extLst>
          </p:cNvPr>
          <p:cNvSpPr/>
          <p:nvPr/>
        </p:nvSpPr>
        <p:spPr>
          <a:xfrm>
            <a:off x="864000" y="180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240">
            <a:extLst>
              <a:ext uri="{FF2B5EF4-FFF2-40B4-BE49-F238E27FC236}">
                <a16:creationId xmlns:a16="http://schemas.microsoft.com/office/drawing/2014/main" id="{E6A165A3-11E7-47D4-810C-BFBED220E446}"/>
              </a:ext>
            </a:extLst>
          </p:cNvPr>
          <p:cNvSpPr/>
          <p:nvPr/>
        </p:nvSpPr>
        <p:spPr>
          <a:xfrm>
            <a:off x="863176" y="2628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241">
            <a:extLst>
              <a:ext uri="{FF2B5EF4-FFF2-40B4-BE49-F238E27FC236}">
                <a16:creationId xmlns:a16="http://schemas.microsoft.com/office/drawing/2014/main" id="{FBF31296-E543-4D78-939E-D5F1F707F322}"/>
              </a:ext>
            </a:extLst>
          </p:cNvPr>
          <p:cNvSpPr/>
          <p:nvPr/>
        </p:nvSpPr>
        <p:spPr>
          <a:xfrm>
            <a:off x="864000" y="223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242">
            <a:extLst>
              <a:ext uri="{FF2B5EF4-FFF2-40B4-BE49-F238E27FC236}">
                <a16:creationId xmlns:a16="http://schemas.microsoft.com/office/drawing/2014/main" id="{34C98C4D-FC3A-464A-9140-E9DE5D5E97BD}"/>
              </a:ext>
            </a:extLst>
          </p:cNvPr>
          <p:cNvSpPr/>
          <p:nvPr/>
        </p:nvSpPr>
        <p:spPr>
          <a:xfrm>
            <a:off x="864000" y="342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243">
            <a:extLst>
              <a:ext uri="{FF2B5EF4-FFF2-40B4-BE49-F238E27FC236}">
                <a16:creationId xmlns:a16="http://schemas.microsoft.com/office/drawing/2014/main" id="{CF3500AA-8F90-49A4-8C25-51FF33A0B009}"/>
              </a:ext>
            </a:extLst>
          </p:cNvPr>
          <p:cNvSpPr/>
          <p:nvPr/>
        </p:nvSpPr>
        <p:spPr>
          <a:xfrm>
            <a:off x="864000" y="3024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253">
            <a:extLst>
              <a:ext uri="{FF2B5EF4-FFF2-40B4-BE49-F238E27FC236}">
                <a16:creationId xmlns:a16="http://schemas.microsoft.com/office/drawing/2014/main" id="{1F4DAFBB-519A-4410-963A-142102FCDF81}"/>
              </a:ext>
            </a:extLst>
          </p:cNvPr>
          <p:cNvSpPr/>
          <p:nvPr/>
        </p:nvSpPr>
        <p:spPr>
          <a:xfrm>
            <a:off x="864000" y="3816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254">
            <a:extLst>
              <a:ext uri="{FF2B5EF4-FFF2-40B4-BE49-F238E27FC236}">
                <a16:creationId xmlns:a16="http://schemas.microsoft.com/office/drawing/2014/main" id="{71A6E21F-3900-4147-8047-46FC7186476E}"/>
              </a:ext>
            </a:extLst>
          </p:cNvPr>
          <p:cNvSpPr/>
          <p:nvPr/>
        </p:nvSpPr>
        <p:spPr>
          <a:xfrm>
            <a:off x="864000" y="421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255">
            <a:extLst>
              <a:ext uri="{FF2B5EF4-FFF2-40B4-BE49-F238E27FC236}">
                <a16:creationId xmlns:a16="http://schemas.microsoft.com/office/drawing/2014/main" id="{2FA4D200-7F5E-454A-87D2-6C46027E94AC}"/>
              </a:ext>
            </a:extLst>
          </p:cNvPr>
          <p:cNvSpPr/>
          <p:nvPr/>
        </p:nvSpPr>
        <p:spPr>
          <a:xfrm>
            <a:off x="864000" y="4644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259">
            <a:extLst>
              <a:ext uri="{FF2B5EF4-FFF2-40B4-BE49-F238E27FC236}">
                <a16:creationId xmlns:a16="http://schemas.microsoft.com/office/drawing/2014/main" id="{FBBDE0F7-3A18-4104-A51A-93249F613113}"/>
              </a:ext>
            </a:extLst>
          </p:cNvPr>
          <p:cNvSpPr/>
          <p:nvPr/>
        </p:nvSpPr>
        <p:spPr>
          <a:xfrm>
            <a:off x="863176" y="504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260">
            <a:extLst>
              <a:ext uri="{FF2B5EF4-FFF2-40B4-BE49-F238E27FC236}">
                <a16:creationId xmlns:a16="http://schemas.microsoft.com/office/drawing/2014/main" id="{089B81C7-AF89-42E1-8A4F-06500FA85FB5}"/>
              </a:ext>
            </a:extLst>
          </p:cNvPr>
          <p:cNvSpPr/>
          <p:nvPr/>
        </p:nvSpPr>
        <p:spPr>
          <a:xfrm>
            <a:off x="863176" y="5436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261">
            <a:extLst>
              <a:ext uri="{FF2B5EF4-FFF2-40B4-BE49-F238E27FC236}">
                <a16:creationId xmlns:a16="http://schemas.microsoft.com/office/drawing/2014/main" id="{E528A3DB-7963-4165-95C5-6CCDED42E755}"/>
              </a:ext>
            </a:extLst>
          </p:cNvPr>
          <p:cNvSpPr/>
          <p:nvPr/>
        </p:nvSpPr>
        <p:spPr>
          <a:xfrm>
            <a:off x="863176" y="583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262">
            <a:extLst>
              <a:ext uri="{FF2B5EF4-FFF2-40B4-BE49-F238E27FC236}">
                <a16:creationId xmlns:a16="http://schemas.microsoft.com/office/drawing/2014/main" id="{6207A764-3D12-43D8-8832-14497D997DCA}"/>
              </a:ext>
            </a:extLst>
          </p:cNvPr>
          <p:cNvSpPr/>
          <p:nvPr/>
        </p:nvSpPr>
        <p:spPr>
          <a:xfrm>
            <a:off x="864000" y="619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C002AE5-FDE4-4C7B-AFAB-39A125062ACC}"/>
              </a:ext>
            </a:extLst>
          </p:cNvPr>
          <p:cNvSpPr/>
          <p:nvPr/>
        </p:nvSpPr>
        <p:spPr>
          <a:xfrm>
            <a:off x="8033883" y="3231950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65E4EF1-FD37-4665-9598-81637F1A0700}"/>
              </a:ext>
            </a:extLst>
          </p:cNvPr>
          <p:cNvSpPr/>
          <p:nvPr/>
        </p:nvSpPr>
        <p:spPr>
          <a:xfrm>
            <a:off x="5162625" y="2693094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A994B2D-F451-4268-92CB-B3B23B7E1B5C}"/>
              </a:ext>
            </a:extLst>
          </p:cNvPr>
          <p:cNvSpPr/>
          <p:nvPr/>
        </p:nvSpPr>
        <p:spPr>
          <a:xfrm>
            <a:off x="2435691" y="3275251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F9E5E6BF-5477-4B86-800C-CCE5ADA8FEDB}"/>
              </a:ext>
            </a:extLst>
          </p:cNvPr>
          <p:cNvSpPr/>
          <p:nvPr/>
        </p:nvSpPr>
        <p:spPr>
          <a:xfrm>
            <a:off x="5092483" y="4154005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Thema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DE3F0215-A402-4B91-BB87-A6CDC08B52C3}"/>
              </a:ext>
            </a:extLst>
          </p:cNvPr>
          <p:cNvCxnSpPr>
            <a:endCxn id="220" idx="5"/>
          </p:cNvCxnSpPr>
          <p:nvPr/>
        </p:nvCxnSpPr>
        <p:spPr>
          <a:xfrm flipH="1" flipV="1">
            <a:off x="4249540" y="4204954"/>
            <a:ext cx="813795" cy="463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99A4470-51FA-4172-B0EC-5210407871E7}"/>
              </a:ext>
            </a:extLst>
          </p:cNvPr>
          <p:cNvCxnSpPr>
            <a:cxnSpLocks/>
            <a:stCxn id="1034" idx="0"/>
          </p:cNvCxnSpPr>
          <p:nvPr/>
        </p:nvCxnSpPr>
        <p:spPr>
          <a:xfrm flipV="1">
            <a:off x="6155011" y="3786595"/>
            <a:ext cx="45609" cy="3674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F4F4FA5-7E70-476B-9179-522C788E8E73}"/>
              </a:ext>
            </a:extLst>
          </p:cNvPr>
          <p:cNvCxnSpPr>
            <a:cxnSpLocks/>
            <a:endCxn id="218" idx="3"/>
          </p:cNvCxnSpPr>
          <p:nvPr/>
        </p:nvCxnSpPr>
        <p:spPr>
          <a:xfrm flipV="1">
            <a:off x="7245199" y="4161653"/>
            <a:ext cx="1099891" cy="497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34ED78BC-BAE0-4ACC-A499-B3F275358A78}"/>
              </a:ext>
            </a:extLst>
          </p:cNvPr>
          <p:cNvSpPr/>
          <p:nvPr/>
        </p:nvSpPr>
        <p:spPr>
          <a:xfrm>
            <a:off x="2068874" y="2617138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24C238D-3505-4F53-8883-C37BD4156BD4}"/>
              </a:ext>
            </a:extLst>
          </p:cNvPr>
          <p:cNvSpPr/>
          <p:nvPr/>
        </p:nvSpPr>
        <p:spPr>
          <a:xfrm>
            <a:off x="3062010" y="2102712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E5E0A49-5C3C-44FA-99F9-A613E578D6E7}"/>
              </a:ext>
            </a:extLst>
          </p:cNvPr>
          <p:cNvSpPr/>
          <p:nvPr/>
        </p:nvSpPr>
        <p:spPr>
          <a:xfrm>
            <a:off x="3706846" y="2748394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2825AB5-A16B-4066-B9AD-6F1B1F500E2C}"/>
              </a:ext>
            </a:extLst>
          </p:cNvPr>
          <p:cNvSpPr/>
          <p:nvPr/>
        </p:nvSpPr>
        <p:spPr>
          <a:xfrm>
            <a:off x="1025591" y="3497200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C55BCBD-4936-4C3B-8BE6-173AFF1CD0F5}"/>
              </a:ext>
            </a:extLst>
          </p:cNvPr>
          <p:cNvSpPr/>
          <p:nvPr/>
        </p:nvSpPr>
        <p:spPr>
          <a:xfrm>
            <a:off x="1981924" y="4595333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3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320"/>
    </mc:Choice>
    <mc:Fallback xmlns="">
      <p:transition spd="slow" advClick="0" advTm="22032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 p14:bounceEnd="1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200"/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3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ntr" presetSubtype="0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6" fill="hold">
                          <p:stCondLst>
                            <p:cond delay="indefinite"/>
                          </p:stCondLst>
                          <p:childTnLst>
                            <p:par>
                              <p:cTn id="2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8" dur="3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3" fill="hold">
                          <p:stCondLst>
                            <p:cond delay="indefinite"/>
                          </p:stCondLst>
                          <p:childTnLst>
                            <p:par>
                              <p:cTn id="4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7" fill="hold">
                          <p:stCondLst>
                            <p:cond delay="indefinite"/>
                          </p:stCondLst>
                          <p:childTnLst>
                            <p:par>
                              <p:cTn id="4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088 0.1345 L 3.125E-6 4.81481E-6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35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69 0.21273 L 1.04167E-6 2.22222E-6 " pathEditMode="relative" rAng="0" ptsTypes="AA">
                                          <p:cBhvr>
                                            <p:cTn id="43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10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719 0.12894 L 3.33333E-6 4.07407E-6 " pathEditMode="relative" rAng="0" ptsTypes="AA">
                                          <p:cBhvr>
                                            <p:cTn id="44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38" y="-6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3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9" dur="5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031 0.14329 L 3.54167E-6 2.59259E-6 " pathEditMode="relative" rAng="0" ptsTypes="AA">
                                          <p:cBhvr>
                                            <p:cTn id="465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03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 0.21829 L 3.125E-6 2.59259E-6 " pathEditMode="relative" rAng="0" ptsTypes="AA">
                                          <p:cBhvr>
                                            <p:cTn id="469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-1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406 0.12407 L -1.45833E-6 -3.7037E-7 " pathEditMode="relative" rAng="0" ptsTypes="AA">
                                          <p:cBhvr>
                                            <p:cTn id="47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-6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5586 0.01482 L 4.16667E-7 3.7037E-7 " pathEditMode="relative" rAng="0" ptsTypes="AA">
                                          <p:cBhvr>
                                            <p:cTn id="47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08" y="-5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48 -0.14514 L 5E-6 -3.33333E-6 " pathEditMode="relative" rAng="0" ptsTypes="AA">
                                          <p:cBhvr>
                                            <p:cTn id="48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2" fill="hold">
                          <p:stCondLst>
                            <p:cond delay="indefinite"/>
                          </p:stCondLst>
                          <p:childTnLst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3.7037E-7 L 0.45612 -0.01574 " pathEditMode="relative" rAng="0" ptsTypes="AA">
                                          <p:cBhvr>
                                            <p:cTn id="485" dur="3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9" y="-78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6" fill="hold">
                          <p:stCondLst>
                            <p:cond delay="indefinite"/>
                          </p:stCondLst>
                          <p:childTnLst>
                            <p:par>
                              <p:cTn id="4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8" presetID="42" presetClass="path" presetSubtype="0" accel="52000" decel="48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-0.35052 0.00625 " pathEditMode="relative" rAng="0" ptsTypes="AA">
                                          <p:cBhvr>
                                            <p:cTn id="489" dur="25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26" y="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0" fill="hold">
                          <p:stCondLst>
                            <p:cond delay="indefinite"/>
                          </p:stCondLst>
                          <p:childTnLst>
                            <p:par>
                              <p:cTn id="4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2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0" fill="hold">
                          <p:stCondLst>
                            <p:cond delay="indefinite"/>
                          </p:stCondLst>
                          <p:childTnLst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8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6" grpId="1" animBg="1"/>
          <p:bldP spid="29" grpId="0" animBg="1"/>
          <p:bldP spid="29" grpId="1" animBg="1"/>
          <p:bldP spid="29" grpId="2" animBg="1"/>
          <p:bldP spid="36" grpId="0" build="p"/>
          <p:bldP spid="36" grpId="1" uiExpand="1" build="p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37" grpId="0" animBg="1"/>
          <p:bldP spid="137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191" grpId="0" animBg="1"/>
          <p:bldP spid="191" grpId="1" animBg="1"/>
          <p:bldP spid="191" grpId="2" animBg="1"/>
          <p:bldP spid="192" grpId="0" animBg="1"/>
          <p:bldP spid="192" grpId="1" animBg="1"/>
          <p:bldP spid="192" grpId="2" animBg="1"/>
          <p:bldP spid="193" grpId="0" animBg="1"/>
          <p:bldP spid="193" grpId="1" animBg="1"/>
          <p:bldP spid="193" grpId="2" animBg="1"/>
          <p:bldP spid="218" grpId="0" animBg="1"/>
          <p:bldP spid="218" grpId="1" animBg="1"/>
          <p:bldP spid="218" grpId="2" animBg="1"/>
          <p:bldP spid="218" grpId="3" animBg="1"/>
          <p:bldP spid="218" grpId="4" animBg="1"/>
          <p:bldP spid="219" grpId="0" animBg="1"/>
          <p:bldP spid="219" grpId="1" animBg="1"/>
          <p:bldP spid="219" grpId="2" animBg="1"/>
          <p:bldP spid="219" grpId="3" animBg="1"/>
          <p:bldP spid="220" grpId="0" animBg="1"/>
          <p:bldP spid="220" grpId="1" animBg="1"/>
          <p:bldP spid="220" grpId="2" animBg="1"/>
          <p:bldP spid="1034" grpId="0" animBg="1"/>
          <p:bldP spid="229" grpId="0" animBg="1"/>
          <p:bldP spid="229" grpId="1" animBg="1"/>
          <p:bldP spid="229" grpId="2" animBg="1"/>
          <p:bldP spid="229" grpId="3" animBg="1"/>
          <p:bldP spid="230" grpId="0" animBg="1"/>
          <p:bldP spid="230" grpId="1" animBg="1"/>
          <p:bldP spid="230" grpId="2" animBg="1"/>
          <p:bldP spid="231" grpId="0" animBg="1"/>
          <p:bldP spid="231" grpId="1" animBg="1"/>
          <p:bldP spid="231" grpId="2" animBg="1"/>
          <p:bldP spid="231" grpId="3" animBg="1"/>
          <p:bldP spid="232" grpId="0" animBg="1"/>
          <p:bldP spid="232" grpId="1" animBg="1"/>
          <p:bldP spid="232" grpId="2" animBg="1"/>
          <p:bldP spid="233" grpId="0" animBg="1"/>
          <p:bldP spid="233" grpId="1" animBg="1"/>
          <p:bldP spid="233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200"/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3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ntr" presetSubtype="0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6" fill="hold">
                          <p:stCondLst>
                            <p:cond delay="indefinite"/>
                          </p:stCondLst>
                          <p:childTnLst>
                            <p:par>
                              <p:cTn id="2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8" dur="3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3" fill="hold">
                          <p:stCondLst>
                            <p:cond delay="indefinite"/>
                          </p:stCondLst>
                          <p:childTnLst>
                            <p:par>
                              <p:cTn id="4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7" fill="hold">
                          <p:stCondLst>
                            <p:cond delay="indefinite"/>
                          </p:stCondLst>
                          <p:childTnLst>
                            <p:par>
                              <p:cTn id="4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088 0.1345 L 3.125E-6 4.81481E-6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35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69 0.21273 L 1.04167E-6 2.22222E-6 " pathEditMode="relative" rAng="0" ptsTypes="AA">
                                          <p:cBhvr>
                                            <p:cTn id="43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10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719 0.12894 L 3.33333E-6 4.07407E-6 " pathEditMode="relative" rAng="0" ptsTypes="AA">
                                          <p:cBhvr>
                                            <p:cTn id="44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38" y="-6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3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9" dur="5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031 0.14329 L 3.54167E-6 2.59259E-6 " pathEditMode="relative" rAng="0" ptsTypes="AA">
                                          <p:cBhvr>
                                            <p:cTn id="465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03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 0.21829 L 3.125E-6 2.59259E-6 " pathEditMode="relative" rAng="0" ptsTypes="AA">
                                          <p:cBhvr>
                                            <p:cTn id="469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-1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406 0.12407 L -1.45833E-6 -3.7037E-7 " pathEditMode="relative" rAng="0" ptsTypes="AA">
                                          <p:cBhvr>
                                            <p:cTn id="47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-6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5586 0.01482 L 4.16667E-7 3.7037E-7 " pathEditMode="relative" rAng="0" ptsTypes="AA">
                                          <p:cBhvr>
                                            <p:cTn id="47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08" y="-5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48 -0.14514 L 5E-6 -3.33333E-6 " pathEditMode="relative" rAng="0" ptsTypes="AA">
                                          <p:cBhvr>
                                            <p:cTn id="48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2" fill="hold">
                          <p:stCondLst>
                            <p:cond delay="indefinite"/>
                          </p:stCondLst>
                          <p:childTnLst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3.7037E-7 L 0.45612 -0.01574 " pathEditMode="relative" rAng="0" ptsTypes="AA">
                                          <p:cBhvr>
                                            <p:cTn id="485" dur="3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9" y="-78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6" fill="hold">
                          <p:stCondLst>
                            <p:cond delay="indefinite"/>
                          </p:stCondLst>
                          <p:childTnLst>
                            <p:par>
                              <p:cTn id="4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8" presetID="42" presetClass="path" presetSubtype="0" accel="52000" decel="48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-0.35052 0.00625 " pathEditMode="relative" rAng="0" ptsTypes="AA">
                                          <p:cBhvr>
                                            <p:cTn id="489" dur="25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26" y="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0" fill="hold">
                          <p:stCondLst>
                            <p:cond delay="indefinite"/>
                          </p:stCondLst>
                          <p:childTnLst>
                            <p:par>
                              <p:cTn id="4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2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0" fill="hold">
                          <p:stCondLst>
                            <p:cond delay="indefinite"/>
                          </p:stCondLst>
                          <p:childTnLst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8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6" grpId="1" animBg="1"/>
          <p:bldP spid="29" grpId="0" animBg="1"/>
          <p:bldP spid="29" grpId="1" animBg="1"/>
          <p:bldP spid="29" grpId="2" animBg="1"/>
          <p:bldP spid="36" grpId="0" build="p"/>
          <p:bldP spid="36" grpId="1" uiExpand="1" build="p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37" grpId="0" animBg="1"/>
          <p:bldP spid="137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191" grpId="0" animBg="1"/>
          <p:bldP spid="191" grpId="1" animBg="1"/>
          <p:bldP spid="191" grpId="2" animBg="1"/>
          <p:bldP spid="192" grpId="0" animBg="1"/>
          <p:bldP spid="192" grpId="1" animBg="1"/>
          <p:bldP spid="192" grpId="2" animBg="1"/>
          <p:bldP spid="193" grpId="0" animBg="1"/>
          <p:bldP spid="193" grpId="1" animBg="1"/>
          <p:bldP spid="193" grpId="2" animBg="1"/>
          <p:bldP spid="218" grpId="0" animBg="1"/>
          <p:bldP spid="218" grpId="1" animBg="1"/>
          <p:bldP spid="218" grpId="2" animBg="1"/>
          <p:bldP spid="218" grpId="3" animBg="1"/>
          <p:bldP spid="218" grpId="4" animBg="1"/>
          <p:bldP spid="219" grpId="0" animBg="1"/>
          <p:bldP spid="219" grpId="1" animBg="1"/>
          <p:bldP spid="219" grpId="2" animBg="1"/>
          <p:bldP spid="219" grpId="3" animBg="1"/>
          <p:bldP spid="220" grpId="0" animBg="1"/>
          <p:bldP spid="220" grpId="1" animBg="1"/>
          <p:bldP spid="220" grpId="2" animBg="1"/>
          <p:bldP spid="1034" grpId="0" animBg="1"/>
          <p:bldP spid="229" grpId="0" animBg="1"/>
          <p:bldP spid="229" grpId="1" animBg="1"/>
          <p:bldP spid="229" grpId="2" animBg="1"/>
          <p:bldP spid="229" grpId="3" animBg="1"/>
          <p:bldP spid="230" grpId="0" animBg="1"/>
          <p:bldP spid="230" grpId="1" animBg="1"/>
          <p:bldP spid="230" grpId="2" animBg="1"/>
          <p:bldP spid="231" grpId="0" animBg="1"/>
          <p:bldP spid="231" grpId="1" animBg="1"/>
          <p:bldP spid="231" grpId="2" animBg="1"/>
          <p:bldP spid="231" grpId="3" animBg="1"/>
          <p:bldP spid="232" grpId="0" animBg="1"/>
          <p:bldP spid="232" grpId="1" animBg="1"/>
          <p:bldP spid="232" grpId="2" animBg="1"/>
          <p:bldP spid="233" grpId="0" animBg="1"/>
          <p:bldP spid="233" grpId="1" animBg="1"/>
          <p:bldP spid="233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7B176E-ADAB-4402-931E-6F89B26895C0}"/>
              </a:ext>
            </a:extLst>
          </p:cNvPr>
          <p:cNvSpPr/>
          <p:nvPr/>
        </p:nvSpPr>
        <p:spPr>
          <a:xfrm>
            <a:off x="-171451" y="-19051"/>
            <a:ext cx="12534900" cy="7134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13E96-49D0-490D-A261-342F59B19FB5}"/>
              </a:ext>
            </a:extLst>
          </p:cNvPr>
          <p:cNvSpPr txBox="1"/>
          <p:nvPr/>
        </p:nvSpPr>
        <p:spPr>
          <a:xfrm>
            <a:off x="-39659" y="659538"/>
            <a:ext cx="1227130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Animation: BYEONGWOO KIM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Script</a:t>
            </a:r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BYEONGWOO KIM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trained by: BYEONGWOO KIM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Special </a:t>
            </a:r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Effects</a:t>
            </a:r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BYEONGWOO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Large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on the left hand side of the screen in the third scene from the end,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given a thorough grounding in Latin, French and "O" Level Geography: BYEONGWOO KIM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Møøses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' noses wiped by: BYEONGWOO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Costumes:BYEONWOO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Choreographed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Miss Taylor's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Møøses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trained to mix concrete and sign complicated insurance forms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Suggestive poses for the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suggested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Antler-care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Assisted By: BYEONGWOO LLAMA III SY LLAMA MERLE Z. LLAMA IX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Directed By 40 SPECIALLY TRAINED ECUADORIAN MOUNTAIN LLAMAS 6 VENEZUELAN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RED LLAMAS 142 MEXICAN WHOOPING LLAMAS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14 NORTH CHILEAN GUANACOS (CLOSELY RELATED TO THE LLAMA)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REG LLAMA OF BRIXTON 76000 BATTERY LLAMAS FROM "LLAMA-FRESH" FARMS LTD. NEAR PARAGUAY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And BYEONGWOO KIM&amp; BYEONGWOO KIM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Background Music: </a:t>
            </a:r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Gísli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Gunnarsson</a:t>
            </a:r>
            <a:endParaRPr lang="en-GB" b="0" i="0" dirty="0">
              <a:solidFill>
                <a:schemeClr val="bg1"/>
              </a:solidFill>
              <a:effectLst/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endParaRPr lang="en-GB" b="0" i="0" dirty="0">
              <a:solidFill>
                <a:schemeClr val="bg1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372AC92-D44B-42E9-BA13-1E6D2CFD8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6" y="0"/>
            <a:ext cx="10609187" cy="6858000"/>
          </a:xfrm>
          <a:prstGeom prst="rect">
            <a:avLst/>
          </a:prstGeom>
        </p:spPr>
      </p:pic>
      <p:pic>
        <p:nvPicPr>
          <p:cNvPr id="9" name="bgm">
            <a:hlinkClick r:id="" action="ppaction://media"/>
            <a:extLst>
              <a:ext uri="{FF2B5EF4-FFF2-40B4-BE49-F238E27FC236}">
                <a16:creationId xmlns:a16="http://schemas.microsoft.com/office/drawing/2014/main" id="{EBCDEF70-0072-4C8E-8356-843D3AC38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60425" y="3557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2"/>
    </mc:Choice>
    <mc:Fallback xmlns="">
      <p:transition spd="slow" advTm="34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13" objId="9"/>
        <p14:stopEvt time="32582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3|4.2|2.8|2.3|16.2|5.1|3.3|6.8|3.3|1.1|0.8|2.2|0.7|0.7|8.7|3.3|14.4|7.9|15.1|10.3|3|38.6|2.1|5.2|3.2|1|1.4|2.4|7.8|1.1|5|15.2|2.7|10.8|1.9|5.4|6.3|3|2.8|8.5|2.4|4.6|3.5|2.2|3.9|1.2|1.7|1.3|6.8|2.5|0.5|2.4|1.3|29.8|4.2|7.4|4.4|2.2|6.4|0.5|24|3.3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0.9|10.3|6.3|4|10.6|12.8|2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.7|1|0.8|0.8|0.9|0.8|1.4|4.7|7.7|8.5|1.4|3|0.9|2.4|2.8|3.8|19.4|22.2|12.1|17.5|1.9|3.7|1|0.8|0.6|0.6|0.7|0.7|0.6|0.7|0.6|0.6|0.7|0.8|1.4|7.7|11.3|0.9|18.5|2|9.9|3.3|4.7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463</Words>
  <Application>Microsoft Office PowerPoint</Application>
  <PresentationFormat>Widescreen</PresentationFormat>
  <Paragraphs>112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궁서</vt:lpstr>
      <vt:lpstr>Arial</vt:lpstr>
      <vt:lpstr>Brush Script MT</vt:lpstr>
      <vt:lpstr>Calibri</vt:lpstr>
      <vt:lpstr>Calibri Light</vt:lpstr>
      <vt:lpstr>Comic Sans MS</vt:lpstr>
      <vt:lpstr>Verdana</vt:lpstr>
      <vt:lpstr>Office Theme</vt:lpstr>
      <vt:lpstr>How to make presentations</vt:lpstr>
      <vt:lpstr>Common way of presentations</vt:lpstr>
      <vt:lpstr>Important stuff</vt:lpstr>
      <vt:lpstr>Step 1: animations</vt:lpstr>
      <vt:lpstr>PowerPoint Presentation</vt:lpstr>
      <vt:lpstr>PowerPoint Presentation</vt:lpstr>
      <vt:lpstr>Step 4: Interactive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presentations</dc:title>
  <dc:creator>a9412</dc:creator>
  <cp:lastModifiedBy>a9412</cp:lastModifiedBy>
  <cp:revision>22</cp:revision>
  <dcterms:created xsi:type="dcterms:W3CDTF">2021-09-17T15:07:47Z</dcterms:created>
  <dcterms:modified xsi:type="dcterms:W3CDTF">2021-11-08T20:18:12Z</dcterms:modified>
  <cp:contentStatus/>
</cp:coreProperties>
</file>